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7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8288000" cy="10287000"/>
  <p:notesSz cx="18288000" cy="10287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44" d="100"/>
          <a:sy n="44" d="100"/>
        </p:scale>
        <p:origin x="5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885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37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-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-4.svg"/><Relationship Id="rId5" Type="http://schemas.openxmlformats.org/officeDocument/2006/relationships/image" Target="../media/image2.png"/><Relationship Id="rId10" Type="http://schemas.openxmlformats.org/officeDocument/2006/relationships/image" Target="../media/image-1-8.svg"/><Relationship Id="rId4" Type="http://schemas.openxmlformats.org/officeDocument/2006/relationships/image" Target="../media/image-1-2.sv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11-24.svg"/><Relationship Id="rId21" Type="http://schemas.openxmlformats.org/officeDocument/2006/relationships/image" Target="../media/image223.png"/><Relationship Id="rId42" Type="http://schemas.openxmlformats.org/officeDocument/2006/relationships/image" Target="../media/image-11-40.svg"/><Relationship Id="rId47" Type="http://schemas.openxmlformats.org/officeDocument/2006/relationships/image" Target="../media/image236.png"/><Relationship Id="rId63" Type="http://schemas.openxmlformats.org/officeDocument/2006/relationships/image" Target="../media/image244.png"/><Relationship Id="rId68" Type="http://schemas.openxmlformats.org/officeDocument/2006/relationships/image" Target="../media/image-11-66.svg"/><Relationship Id="rId84" Type="http://schemas.openxmlformats.org/officeDocument/2006/relationships/image" Target="../media/image-11-82.svg"/><Relationship Id="rId89" Type="http://schemas.openxmlformats.org/officeDocument/2006/relationships/image" Target="../media/image257.png"/><Relationship Id="rId112" Type="http://schemas.openxmlformats.org/officeDocument/2006/relationships/image" Target="../media/image-11-110.svg"/><Relationship Id="rId16" Type="http://schemas.openxmlformats.org/officeDocument/2006/relationships/image" Target="../media/image-11-14.svg"/><Relationship Id="rId107" Type="http://schemas.openxmlformats.org/officeDocument/2006/relationships/image" Target="../media/image5.png"/><Relationship Id="rId11" Type="http://schemas.openxmlformats.org/officeDocument/2006/relationships/image" Target="../media/image218.png"/><Relationship Id="rId24" Type="http://schemas.openxmlformats.org/officeDocument/2006/relationships/image" Target="../media/image-11-22.svg"/><Relationship Id="rId32" Type="http://schemas.openxmlformats.org/officeDocument/2006/relationships/image" Target="../media/image-11-30.svg"/><Relationship Id="rId37" Type="http://schemas.openxmlformats.org/officeDocument/2006/relationships/image" Target="../media/image231.png"/><Relationship Id="rId40" Type="http://schemas.openxmlformats.org/officeDocument/2006/relationships/image" Target="../media/image-11-38.svg"/><Relationship Id="rId45" Type="http://schemas.openxmlformats.org/officeDocument/2006/relationships/image" Target="../media/image235.png"/><Relationship Id="rId53" Type="http://schemas.openxmlformats.org/officeDocument/2006/relationships/image" Target="../media/image239.png"/><Relationship Id="rId58" Type="http://schemas.openxmlformats.org/officeDocument/2006/relationships/image" Target="../media/image-11-56.svg"/><Relationship Id="rId66" Type="http://schemas.openxmlformats.org/officeDocument/2006/relationships/image" Target="../media/image-11-64.svg"/><Relationship Id="rId74" Type="http://schemas.openxmlformats.org/officeDocument/2006/relationships/image" Target="../media/image-11-72.svg"/><Relationship Id="rId79" Type="http://schemas.openxmlformats.org/officeDocument/2006/relationships/image" Target="../media/image252.png"/><Relationship Id="rId87" Type="http://schemas.openxmlformats.org/officeDocument/2006/relationships/image" Target="../media/image256.png"/><Relationship Id="rId102" Type="http://schemas.openxmlformats.org/officeDocument/2006/relationships/image" Target="../media/image-11-100.svg"/><Relationship Id="rId110" Type="http://schemas.openxmlformats.org/officeDocument/2006/relationships/image" Target="../media/image-11-108.svg"/><Relationship Id="rId5" Type="http://schemas.openxmlformats.org/officeDocument/2006/relationships/image" Target="../media/image215.png"/><Relationship Id="rId61" Type="http://schemas.openxmlformats.org/officeDocument/2006/relationships/image" Target="../media/image243.png"/><Relationship Id="rId82" Type="http://schemas.openxmlformats.org/officeDocument/2006/relationships/image" Target="../media/image-11-80.svg"/><Relationship Id="rId90" Type="http://schemas.openxmlformats.org/officeDocument/2006/relationships/image" Target="../media/image-11-88.svg"/><Relationship Id="rId95" Type="http://schemas.openxmlformats.org/officeDocument/2006/relationships/image" Target="../media/image260.png"/><Relationship Id="rId19" Type="http://schemas.openxmlformats.org/officeDocument/2006/relationships/image" Target="../media/image222.png"/><Relationship Id="rId14" Type="http://schemas.openxmlformats.org/officeDocument/2006/relationships/image" Target="../media/image-11-12.svg"/><Relationship Id="rId22" Type="http://schemas.openxmlformats.org/officeDocument/2006/relationships/image" Target="../media/image-11-20.svg"/><Relationship Id="rId27" Type="http://schemas.openxmlformats.org/officeDocument/2006/relationships/image" Target="../media/image226.png"/><Relationship Id="rId30" Type="http://schemas.openxmlformats.org/officeDocument/2006/relationships/image" Target="../media/image-11-28.svg"/><Relationship Id="rId35" Type="http://schemas.openxmlformats.org/officeDocument/2006/relationships/image" Target="../media/image230.png"/><Relationship Id="rId43" Type="http://schemas.openxmlformats.org/officeDocument/2006/relationships/image" Target="../media/image234.png"/><Relationship Id="rId48" Type="http://schemas.openxmlformats.org/officeDocument/2006/relationships/image" Target="../media/image-11-46.svg"/><Relationship Id="rId56" Type="http://schemas.openxmlformats.org/officeDocument/2006/relationships/image" Target="../media/image-11-54.svg"/><Relationship Id="rId64" Type="http://schemas.openxmlformats.org/officeDocument/2006/relationships/image" Target="../media/image-11-62.svg"/><Relationship Id="rId69" Type="http://schemas.openxmlformats.org/officeDocument/2006/relationships/image" Target="../media/image247.png"/><Relationship Id="rId77" Type="http://schemas.openxmlformats.org/officeDocument/2006/relationships/image" Target="../media/image251.png"/><Relationship Id="rId100" Type="http://schemas.openxmlformats.org/officeDocument/2006/relationships/image" Target="../media/image-11-98.svg"/><Relationship Id="rId105" Type="http://schemas.openxmlformats.org/officeDocument/2006/relationships/image" Target="../media/image112.png"/><Relationship Id="rId113" Type="http://schemas.openxmlformats.org/officeDocument/2006/relationships/image" Target="../media/image-11-112.svg"/><Relationship Id="rId8" Type="http://schemas.openxmlformats.org/officeDocument/2006/relationships/image" Target="../media/image-11-6.svg"/><Relationship Id="rId51" Type="http://schemas.openxmlformats.org/officeDocument/2006/relationships/image" Target="../media/image238.png"/><Relationship Id="rId72" Type="http://schemas.openxmlformats.org/officeDocument/2006/relationships/image" Target="../media/image-11-70.svg"/><Relationship Id="rId80" Type="http://schemas.openxmlformats.org/officeDocument/2006/relationships/image" Target="../media/image-11-78.svg"/><Relationship Id="rId85" Type="http://schemas.openxmlformats.org/officeDocument/2006/relationships/image" Target="../media/image255.png"/><Relationship Id="rId93" Type="http://schemas.openxmlformats.org/officeDocument/2006/relationships/image" Target="../media/image259.png"/><Relationship Id="rId98" Type="http://schemas.openxmlformats.org/officeDocument/2006/relationships/image" Target="../media/image-11-96.svg"/><Relationship Id="rId3" Type="http://schemas.openxmlformats.org/officeDocument/2006/relationships/image" Target="../media/image214.png"/><Relationship Id="rId12" Type="http://schemas.openxmlformats.org/officeDocument/2006/relationships/image" Target="../media/image-11-10.svg"/><Relationship Id="rId17" Type="http://schemas.openxmlformats.org/officeDocument/2006/relationships/image" Target="../media/image221.png"/><Relationship Id="rId25" Type="http://schemas.openxmlformats.org/officeDocument/2006/relationships/image" Target="../media/image225.png"/><Relationship Id="rId33" Type="http://schemas.openxmlformats.org/officeDocument/2006/relationships/image" Target="../media/image229.png"/><Relationship Id="rId38" Type="http://schemas.openxmlformats.org/officeDocument/2006/relationships/image" Target="../media/image-11-36.svg"/><Relationship Id="rId46" Type="http://schemas.openxmlformats.org/officeDocument/2006/relationships/image" Target="../media/image-11-44.svg"/><Relationship Id="rId59" Type="http://schemas.openxmlformats.org/officeDocument/2006/relationships/image" Target="../media/image242.png"/><Relationship Id="rId67" Type="http://schemas.openxmlformats.org/officeDocument/2006/relationships/image" Target="../media/image246.png"/><Relationship Id="rId103" Type="http://schemas.openxmlformats.org/officeDocument/2006/relationships/image" Target="../media/image7.png"/><Relationship Id="rId108" Type="http://schemas.openxmlformats.org/officeDocument/2006/relationships/image" Target="../media/image-11-106.svg"/><Relationship Id="rId116" Type="http://schemas.openxmlformats.org/officeDocument/2006/relationships/image" Target="../media/image-11-116.svg"/><Relationship Id="rId20" Type="http://schemas.openxmlformats.org/officeDocument/2006/relationships/image" Target="../media/image-11-18.svg"/><Relationship Id="rId41" Type="http://schemas.openxmlformats.org/officeDocument/2006/relationships/image" Target="../media/image233.png"/><Relationship Id="rId54" Type="http://schemas.openxmlformats.org/officeDocument/2006/relationships/image" Target="../media/image-11-52.svg"/><Relationship Id="rId62" Type="http://schemas.openxmlformats.org/officeDocument/2006/relationships/image" Target="../media/image-11-60.svg"/><Relationship Id="rId70" Type="http://schemas.openxmlformats.org/officeDocument/2006/relationships/image" Target="../media/image-11-68.svg"/><Relationship Id="rId75" Type="http://schemas.openxmlformats.org/officeDocument/2006/relationships/image" Target="../media/image250.png"/><Relationship Id="rId83" Type="http://schemas.openxmlformats.org/officeDocument/2006/relationships/image" Target="../media/image254.png"/><Relationship Id="rId88" Type="http://schemas.openxmlformats.org/officeDocument/2006/relationships/image" Target="../media/image-11-86.svg"/><Relationship Id="rId91" Type="http://schemas.openxmlformats.org/officeDocument/2006/relationships/image" Target="../media/image258.png"/><Relationship Id="rId96" Type="http://schemas.openxmlformats.org/officeDocument/2006/relationships/image" Target="../media/image-11-94.svg"/><Relationship Id="rId111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1-4.svg"/><Relationship Id="rId15" Type="http://schemas.openxmlformats.org/officeDocument/2006/relationships/image" Target="../media/image220.png"/><Relationship Id="rId23" Type="http://schemas.openxmlformats.org/officeDocument/2006/relationships/image" Target="../media/image224.png"/><Relationship Id="rId28" Type="http://schemas.openxmlformats.org/officeDocument/2006/relationships/image" Target="../media/image-11-26.svg"/><Relationship Id="rId36" Type="http://schemas.openxmlformats.org/officeDocument/2006/relationships/image" Target="../media/image-11-34.svg"/><Relationship Id="rId49" Type="http://schemas.openxmlformats.org/officeDocument/2006/relationships/image" Target="../media/image237.png"/><Relationship Id="rId57" Type="http://schemas.openxmlformats.org/officeDocument/2006/relationships/image" Target="../media/image241.png"/><Relationship Id="rId106" Type="http://schemas.openxmlformats.org/officeDocument/2006/relationships/image" Target="../media/image-11-104.svg"/><Relationship Id="rId114" Type="http://schemas.openxmlformats.org/officeDocument/2006/relationships/image" Target="../media/image-11-114.svg"/><Relationship Id="rId10" Type="http://schemas.openxmlformats.org/officeDocument/2006/relationships/image" Target="../media/image-11-8.svg"/><Relationship Id="rId31" Type="http://schemas.openxmlformats.org/officeDocument/2006/relationships/image" Target="../media/image228.png"/><Relationship Id="rId44" Type="http://schemas.openxmlformats.org/officeDocument/2006/relationships/image" Target="../media/image-11-42.svg"/><Relationship Id="rId52" Type="http://schemas.openxmlformats.org/officeDocument/2006/relationships/image" Target="../media/image-11-50.svg"/><Relationship Id="rId60" Type="http://schemas.openxmlformats.org/officeDocument/2006/relationships/image" Target="../media/image-11-58.svg"/><Relationship Id="rId65" Type="http://schemas.openxmlformats.org/officeDocument/2006/relationships/image" Target="../media/image245.png"/><Relationship Id="rId73" Type="http://schemas.openxmlformats.org/officeDocument/2006/relationships/image" Target="../media/image249.png"/><Relationship Id="rId78" Type="http://schemas.openxmlformats.org/officeDocument/2006/relationships/image" Target="../media/image-11-76.svg"/><Relationship Id="rId81" Type="http://schemas.openxmlformats.org/officeDocument/2006/relationships/image" Target="../media/image253.png"/><Relationship Id="rId86" Type="http://schemas.openxmlformats.org/officeDocument/2006/relationships/image" Target="../media/image-11-84.svg"/><Relationship Id="rId94" Type="http://schemas.openxmlformats.org/officeDocument/2006/relationships/image" Target="../media/image-11-92.svg"/><Relationship Id="rId99" Type="http://schemas.openxmlformats.org/officeDocument/2006/relationships/image" Target="../media/image262.png"/><Relationship Id="rId101" Type="http://schemas.openxmlformats.org/officeDocument/2006/relationships/image" Target="../media/image263.png"/><Relationship Id="rId4" Type="http://schemas.openxmlformats.org/officeDocument/2006/relationships/image" Target="../media/image-11-2.svg"/><Relationship Id="rId9" Type="http://schemas.openxmlformats.org/officeDocument/2006/relationships/image" Target="../media/image217.png"/><Relationship Id="rId13" Type="http://schemas.openxmlformats.org/officeDocument/2006/relationships/image" Target="../media/image219.png"/><Relationship Id="rId18" Type="http://schemas.openxmlformats.org/officeDocument/2006/relationships/image" Target="../media/image-11-16.svg"/><Relationship Id="rId39" Type="http://schemas.openxmlformats.org/officeDocument/2006/relationships/image" Target="../media/image232.png"/><Relationship Id="rId109" Type="http://schemas.openxmlformats.org/officeDocument/2006/relationships/image" Target="../media/image113.png"/><Relationship Id="rId34" Type="http://schemas.openxmlformats.org/officeDocument/2006/relationships/image" Target="../media/image-11-32.svg"/><Relationship Id="rId50" Type="http://schemas.openxmlformats.org/officeDocument/2006/relationships/image" Target="../media/image-11-48.svg"/><Relationship Id="rId55" Type="http://schemas.openxmlformats.org/officeDocument/2006/relationships/image" Target="../media/image240.png"/><Relationship Id="rId76" Type="http://schemas.openxmlformats.org/officeDocument/2006/relationships/image" Target="../media/image-11-74.svg"/><Relationship Id="rId97" Type="http://schemas.openxmlformats.org/officeDocument/2006/relationships/image" Target="../media/image261.png"/><Relationship Id="rId104" Type="http://schemas.openxmlformats.org/officeDocument/2006/relationships/image" Target="../media/image-11-102.svg"/><Relationship Id="rId7" Type="http://schemas.openxmlformats.org/officeDocument/2006/relationships/image" Target="../media/image216.png"/><Relationship Id="rId71" Type="http://schemas.openxmlformats.org/officeDocument/2006/relationships/image" Target="../media/image248.png"/><Relationship Id="rId92" Type="http://schemas.openxmlformats.org/officeDocument/2006/relationships/image" Target="../media/image-11-90.svg"/><Relationship Id="rId2" Type="http://schemas.openxmlformats.org/officeDocument/2006/relationships/notesSlide" Target="../notesSlides/notesSlide10.xml"/><Relationship Id="rId29" Type="http://schemas.openxmlformats.org/officeDocument/2006/relationships/image" Target="../media/image227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12-24.svg"/><Relationship Id="rId21" Type="http://schemas.openxmlformats.org/officeDocument/2006/relationships/image" Target="../media/image273.png"/><Relationship Id="rId42" Type="http://schemas.openxmlformats.org/officeDocument/2006/relationships/image" Target="../media/image-12-40.svg"/><Relationship Id="rId47" Type="http://schemas.openxmlformats.org/officeDocument/2006/relationships/image" Target="../media/image286.png"/><Relationship Id="rId63" Type="http://schemas.openxmlformats.org/officeDocument/2006/relationships/image" Target="../media/image294.png"/><Relationship Id="rId68" Type="http://schemas.openxmlformats.org/officeDocument/2006/relationships/image" Target="../media/image-12-66.svg"/><Relationship Id="rId84" Type="http://schemas.openxmlformats.org/officeDocument/2006/relationships/image" Target="../media/image-12-82.svg"/><Relationship Id="rId89" Type="http://schemas.openxmlformats.org/officeDocument/2006/relationships/image" Target="../media/image307.png"/><Relationship Id="rId7" Type="http://schemas.openxmlformats.org/officeDocument/2006/relationships/image" Target="../media/image266.png"/><Relationship Id="rId71" Type="http://schemas.openxmlformats.org/officeDocument/2006/relationships/image" Target="../media/image298.png"/><Relationship Id="rId92" Type="http://schemas.openxmlformats.org/officeDocument/2006/relationships/image" Target="../media/image-12-90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-12-14.svg"/><Relationship Id="rId29" Type="http://schemas.openxmlformats.org/officeDocument/2006/relationships/image" Target="../media/image277.png"/><Relationship Id="rId11" Type="http://schemas.openxmlformats.org/officeDocument/2006/relationships/image" Target="../media/image268.png"/><Relationship Id="rId24" Type="http://schemas.openxmlformats.org/officeDocument/2006/relationships/image" Target="../media/image-12-22.svg"/><Relationship Id="rId32" Type="http://schemas.openxmlformats.org/officeDocument/2006/relationships/image" Target="../media/image-12-30.svg"/><Relationship Id="rId37" Type="http://schemas.openxmlformats.org/officeDocument/2006/relationships/image" Target="../media/image281.png"/><Relationship Id="rId40" Type="http://schemas.openxmlformats.org/officeDocument/2006/relationships/image" Target="../media/image-12-38.svg"/><Relationship Id="rId45" Type="http://schemas.openxmlformats.org/officeDocument/2006/relationships/image" Target="../media/image285.png"/><Relationship Id="rId53" Type="http://schemas.openxmlformats.org/officeDocument/2006/relationships/image" Target="../media/image289.png"/><Relationship Id="rId58" Type="http://schemas.openxmlformats.org/officeDocument/2006/relationships/image" Target="../media/image-12-56.svg"/><Relationship Id="rId66" Type="http://schemas.openxmlformats.org/officeDocument/2006/relationships/image" Target="../media/image-12-64.svg"/><Relationship Id="rId74" Type="http://schemas.openxmlformats.org/officeDocument/2006/relationships/image" Target="../media/image-12-72.svg"/><Relationship Id="rId79" Type="http://schemas.openxmlformats.org/officeDocument/2006/relationships/image" Target="../media/image302.png"/><Relationship Id="rId87" Type="http://schemas.openxmlformats.org/officeDocument/2006/relationships/image" Target="../media/image306.png"/><Relationship Id="rId102" Type="http://schemas.openxmlformats.org/officeDocument/2006/relationships/image" Target="../media/image-12-100.svg"/><Relationship Id="rId5" Type="http://schemas.openxmlformats.org/officeDocument/2006/relationships/image" Target="../media/image265.png"/><Relationship Id="rId61" Type="http://schemas.openxmlformats.org/officeDocument/2006/relationships/image" Target="../media/image293.png"/><Relationship Id="rId82" Type="http://schemas.openxmlformats.org/officeDocument/2006/relationships/image" Target="../media/image-12-80.svg"/><Relationship Id="rId90" Type="http://schemas.openxmlformats.org/officeDocument/2006/relationships/image" Target="../media/image-12-88.svg"/><Relationship Id="rId95" Type="http://schemas.openxmlformats.org/officeDocument/2006/relationships/image" Target="../media/image112.png"/><Relationship Id="rId19" Type="http://schemas.openxmlformats.org/officeDocument/2006/relationships/image" Target="../media/image272.png"/><Relationship Id="rId14" Type="http://schemas.openxmlformats.org/officeDocument/2006/relationships/image" Target="../media/image-12-12.svg"/><Relationship Id="rId22" Type="http://schemas.openxmlformats.org/officeDocument/2006/relationships/image" Target="../media/image-12-20.svg"/><Relationship Id="rId27" Type="http://schemas.openxmlformats.org/officeDocument/2006/relationships/image" Target="../media/image276.png"/><Relationship Id="rId30" Type="http://schemas.openxmlformats.org/officeDocument/2006/relationships/image" Target="../media/image-12-28.svg"/><Relationship Id="rId35" Type="http://schemas.openxmlformats.org/officeDocument/2006/relationships/image" Target="../media/image280.png"/><Relationship Id="rId43" Type="http://schemas.openxmlformats.org/officeDocument/2006/relationships/image" Target="../media/image284.png"/><Relationship Id="rId48" Type="http://schemas.openxmlformats.org/officeDocument/2006/relationships/image" Target="../media/image-12-46.svg"/><Relationship Id="rId56" Type="http://schemas.openxmlformats.org/officeDocument/2006/relationships/image" Target="../media/image-12-54.svg"/><Relationship Id="rId64" Type="http://schemas.openxmlformats.org/officeDocument/2006/relationships/image" Target="../media/image-12-62.svg"/><Relationship Id="rId69" Type="http://schemas.openxmlformats.org/officeDocument/2006/relationships/image" Target="../media/image297.png"/><Relationship Id="rId77" Type="http://schemas.openxmlformats.org/officeDocument/2006/relationships/image" Target="../media/image301.png"/><Relationship Id="rId100" Type="http://schemas.openxmlformats.org/officeDocument/2006/relationships/image" Target="../media/image-12-98.svg"/><Relationship Id="rId8" Type="http://schemas.openxmlformats.org/officeDocument/2006/relationships/image" Target="../media/image-12-6.svg"/><Relationship Id="rId51" Type="http://schemas.openxmlformats.org/officeDocument/2006/relationships/image" Target="../media/image288.png"/><Relationship Id="rId72" Type="http://schemas.openxmlformats.org/officeDocument/2006/relationships/image" Target="../media/image-12-70.svg"/><Relationship Id="rId80" Type="http://schemas.openxmlformats.org/officeDocument/2006/relationships/image" Target="../media/image-12-78.svg"/><Relationship Id="rId85" Type="http://schemas.openxmlformats.org/officeDocument/2006/relationships/image" Target="../media/image305.png"/><Relationship Id="rId93" Type="http://schemas.openxmlformats.org/officeDocument/2006/relationships/image" Target="../media/image7.png"/><Relationship Id="rId98" Type="http://schemas.openxmlformats.org/officeDocument/2006/relationships/image" Target="../media/image-12-96.svg"/><Relationship Id="rId3" Type="http://schemas.openxmlformats.org/officeDocument/2006/relationships/image" Target="../media/image264.png"/><Relationship Id="rId12" Type="http://schemas.openxmlformats.org/officeDocument/2006/relationships/image" Target="../media/image-12-10.svg"/><Relationship Id="rId17" Type="http://schemas.openxmlformats.org/officeDocument/2006/relationships/image" Target="../media/image271.png"/><Relationship Id="rId25" Type="http://schemas.openxmlformats.org/officeDocument/2006/relationships/image" Target="../media/image275.png"/><Relationship Id="rId33" Type="http://schemas.openxmlformats.org/officeDocument/2006/relationships/image" Target="../media/image279.png"/><Relationship Id="rId38" Type="http://schemas.openxmlformats.org/officeDocument/2006/relationships/image" Target="../media/image-12-36.svg"/><Relationship Id="rId46" Type="http://schemas.openxmlformats.org/officeDocument/2006/relationships/image" Target="../media/image-12-44.svg"/><Relationship Id="rId59" Type="http://schemas.openxmlformats.org/officeDocument/2006/relationships/image" Target="../media/image292.png"/><Relationship Id="rId67" Type="http://schemas.openxmlformats.org/officeDocument/2006/relationships/image" Target="../media/image296.png"/><Relationship Id="rId103" Type="http://schemas.openxmlformats.org/officeDocument/2006/relationships/image" Target="../media/image-12-102.svg"/><Relationship Id="rId20" Type="http://schemas.openxmlformats.org/officeDocument/2006/relationships/image" Target="../media/image-12-18.svg"/><Relationship Id="rId41" Type="http://schemas.openxmlformats.org/officeDocument/2006/relationships/image" Target="../media/image283.png"/><Relationship Id="rId54" Type="http://schemas.openxmlformats.org/officeDocument/2006/relationships/image" Target="../media/image-12-52.svg"/><Relationship Id="rId62" Type="http://schemas.openxmlformats.org/officeDocument/2006/relationships/image" Target="../media/image-12-60.svg"/><Relationship Id="rId70" Type="http://schemas.openxmlformats.org/officeDocument/2006/relationships/image" Target="../media/image-12-68.svg"/><Relationship Id="rId75" Type="http://schemas.openxmlformats.org/officeDocument/2006/relationships/image" Target="../media/image300.png"/><Relationship Id="rId83" Type="http://schemas.openxmlformats.org/officeDocument/2006/relationships/image" Target="../media/image304.png"/><Relationship Id="rId88" Type="http://schemas.openxmlformats.org/officeDocument/2006/relationships/image" Target="../media/image-12-86.svg"/><Relationship Id="rId91" Type="http://schemas.openxmlformats.org/officeDocument/2006/relationships/image" Target="../media/image308.png"/><Relationship Id="rId96" Type="http://schemas.openxmlformats.org/officeDocument/2006/relationships/image" Target="../media/image-12-9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2-4.svg"/><Relationship Id="rId15" Type="http://schemas.openxmlformats.org/officeDocument/2006/relationships/image" Target="../media/image270.png"/><Relationship Id="rId23" Type="http://schemas.openxmlformats.org/officeDocument/2006/relationships/image" Target="../media/image274.png"/><Relationship Id="rId28" Type="http://schemas.openxmlformats.org/officeDocument/2006/relationships/image" Target="../media/image-12-26.svg"/><Relationship Id="rId36" Type="http://schemas.openxmlformats.org/officeDocument/2006/relationships/image" Target="../media/image-12-34.svg"/><Relationship Id="rId49" Type="http://schemas.openxmlformats.org/officeDocument/2006/relationships/image" Target="../media/image287.png"/><Relationship Id="rId57" Type="http://schemas.openxmlformats.org/officeDocument/2006/relationships/image" Target="../media/image291.png"/><Relationship Id="rId106" Type="http://schemas.openxmlformats.org/officeDocument/2006/relationships/image" Target="../media/image-12-106.svg"/><Relationship Id="rId10" Type="http://schemas.openxmlformats.org/officeDocument/2006/relationships/image" Target="../media/image-12-8.svg"/><Relationship Id="rId31" Type="http://schemas.openxmlformats.org/officeDocument/2006/relationships/image" Target="../media/image278.png"/><Relationship Id="rId44" Type="http://schemas.openxmlformats.org/officeDocument/2006/relationships/image" Target="../media/image-12-42.svg"/><Relationship Id="rId52" Type="http://schemas.openxmlformats.org/officeDocument/2006/relationships/image" Target="../media/image-12-50.svg"/><Relationship Id="rId60" Type="http://schemas.openxmlformats.org/officeDocument/2006/relationships/image" Target="../media/image-12-58.svg"/><Relationship Id="rId65" Type="http://schemas.openxmlformats.org/officeDocument/2006/relationships/image" Target="../media/image295.png"/><Relationship Id="rId73" Type="http://schemas.openxmlformats.org/officeDocument/2006/relationships/image" Target="../media/image299.png"/><Relationship Id="rId78" Type="http://schemas.openxmlformats.org/officeDocument/2006/relationships/image" Target="../media/image-12-76.svg"/><Relationship Id="rId81" Type="http://schemas.openxmlformats.org/officeDocument/2006/relationships/image" Target="../media/image303.png"/><Relationship Id="rId86" Type="http://schemas.openxmlformats.org/officeDocument/2006/relationships/image" Target="../media/image-12-84.svg"/><Relationship Id="rId94" Type="http://schemas.openxmlformats.org/officeDocument/2006/relationships/image" Target="../media/image-12-92.svg"/><Relationship Id="rId99" Type="http://schemas.openxmlformats.org/officeDocument/2006/relationships/image" Target="../media/image113.png"/><Relationship Id="rId101" Type="http://schemas.openxmlformats.org/officeDocument/2006/relationships/image" Target="../media/image23.png"/><Relationship Id="rId4" Type="http://schemas.openxmlformats.org/officeDocument/2006/relationships/image" Target="../media/image-12-2.svg"/><Relationship Id="rId9" Type="http://schemas.openxmlformats.org/officeDocument/2006/relationships/image" Target="../media/image267.png"/><Relationship Id="rId13" Type="http://schemas.openxmlformats.org/officeDocument/2006/relationships/image" Target="../media/image269.png"/><Relationship Id="rId18" Type="http://schemas.openxmlformats.org/officeDocument/2006/relationships/image" Target="../media/image-12-16.svg"/><Relationship Id="rId39" Type="http://schemas.openxmlformats.org/officeDocument/2006/relationships/image" Target="../media/image282.png"/><Relationship Id="rId34" Type="http://schemas.openxmlformats.org/officeDocument/2006/relationships/image" Target="../media/image-12-32.svg"/><Relationship Id="rId50" Type="http://schemas.openxmlformats.org/officeDocument/2006/relationships/image" Target="../media/image-12-48.svg"/><Relationship Id="rId55" Type="http://schemas.openxmlformats.org/officeDocument/2006/relationships/image" Target="../media/image290.png"/><Relationship Id="rId76" Type="http://schemas.openxmlformats.org/officeDocument/2006/relationships/image" Target="../media/image-12-74.svg"/><Relationship Id="rId97" Type="http://schemas.openxmlformats.org/officeDocument/2006/relationships/image" Target="../media/image5.png"/><Relationship Id="rId104" Type="http://schemas.openxmlformats.org/officeDocument/2006/relationships/image" Target="../media/image-12-104.sv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13-24.svg"/><Relationship Id="rId21" Type="http://schemas.openxmlformats.org/officeDocument/2006/relationships/image" Target="../media/image318.png"/><Relationship Id="rId42" Type="http://schemas.openxmlformats.org/officeDocument/2006/relationships/image" Target="../media/image-13-40.svg"/><Relationship Id="rId47" Type="http://schemas.openxmlformats.org/officeDocument/2006/relationships/image" Target="../media/image331.png"/><Relationship Id="rId63" Type="http://schemas.openxmlformats.org/officeDocument/2006/relationships/image" Target="../media/image339.png"/><Relationship Id="rId68" Type="http://schemas.openxmlformats.org/officeDocument/2006/relationships/image" Target="../media/image-13-66.svg"/><Relationship Id="rId84" Type="http://schemas.openxmlformats.org/officeDocument/2006/relationships/image" Target="../media/image-13-82.svg"/><Relationship Id="rId89" Type="http://schemas.openxmlformats.org/officeDocument/2006/relationships/image" Target="../media/image352.png"/><Relationship Id="rId7" Type="http://schemas.openxmlformats.org/officeDocument/2006/relationships/image" Target="../media/image311.png"/><Relationship Id="rId71" Type="http://schemas.openxmlformats.org/officeDocument/2006/relationships/image" Target="../media/image343.png"/><Relationship Id="rId92" Type="http://schemas.openxmlformats.org/officeDocument/2006/relationships/image" Target="../media/image-13-90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-13-14.svg"/><Relationship Id="rId29" Type="http://schemas.openxmlformats.org/officeDocument/2006/relationships/image" Target="../media/image322.png"/><Relationship Id="rId11" Type="http://schemas.openxmlformats.org/officeDocument/2006/relationships/image" Target="../media/image313.png"/><Relationship Id="rId24" Type="http://schemas.openxmlformats.org/officeDocument/2006/relationships/image" Target="../media/image-13-22.svg"/><Relationship Id="rId32" Type="http://schemas.openxmlformats.org/officeDocument/2006/relationships/image" Target="../media/image-13-30.svg"/><Relationship Id="rId37" Type="http://schemas.openxmlformats.org/officeDocument/2006/relationships/image" Target="../media/image326.png"/><Relationship Id="rId40" Type="http://schemas.openxmlformats.org/officeDocument/2006/relationships/image" Target="../media/image-13-38.svg"/><Relationship Id="rId45" Type="http://schemas.openxmlformats.org/officeDocument/2006/relationships/image" Target="../media/image330.png"/><Relationship Id="rId53" Type="http://schemas.openxmlformats.org/officeDocument/2006/relationships/image" Target="../media/image334.png"/><Relationship Id="rId58" Type="http://schemas.openxmlformats.org/officeDocument/2006/relationships/image" Target="../media/image-13-56.svg"/><Relationship Id="rId66" Type="http://schemas.openxmlformats.org/officeDocument/2006/relationships/image" Target="../media/image-13-64.svg"/><Relationship Id="rId74" Type="http://schemas.openxmlformats.org/officeDocument/2006/relationships/image" Target="../media/image-13-72.svg"/><Relationship Id="rId79" Type="http://schemas.openxmlformats.org/officeDocument/2006/relationships/image" Target="../media/image347.png"/><Relationship Id="rId87" Type="http://schemas.openxmlformats.org/officeDocument/2006/relationships/image" Target="../media/image351.png"/><Relationship Id="rId102" Type="http://schemas.openxmlformats.org/officeDocument/2006/relationships/image" Target="../media/image-13-100.svg"/><Relationship Id="rId5" Type="http://schemas.openxmlformats.org/officeDocument/2006/relationships/image" Target="../media/image310.png"/><Relationship Id="rId61" Type="http://schemas.openxmlformats.org/officeDocument/2006/relationships/image" Target="../media/image338.png"/><Relationship Id="rId82" Type="http://schemas.openxmlformats.org/officeDocument/2006/relationships/image" Target="../media/image-13-80.svg"/><Relationship Id="rId90" Type="http://schemas.openxmlformats.org/officeDocument/2006/relationships/image" Target="../media/image-13-88.svg"/><Relationship Id="rId95" Type="http://schemas.openxmlformats.org/officeDocument/2006/relationships/image" Target="../media/image112.png"/><Relationship Id="rId19" Type="http://schemas.openxmlformats.org/officeDocument/2006/relationships/image" Target="../media/image317.png"/><Relationship Id="rId14" Type="http://schemas.openxmlformats.org/officeDocument/2006/relationships/image" Target="../media/image-13-12.svg"/><Relationship Id="rId22" Type="http://schemas.openxmlformats.org/officeDocument/2006/relationships/image" Target="../media/image-13-20.svg"/><Relationship Id="rId27" Type="http://schemas.openxmlformats.org/officeDocument/2006/relationships/image" Target="../media/image321.png"/><Relationship Id="rId30" Type="http://schemas.openxmlformats.org/officeDocument/2006/relationships/image" Target="../media/image-13-28.svg"/><Relationship Id="rId35" Type="http://schemas.openxmlformats.org/officeDocument/2006/relationships/image" Target="../media/image325.png"/><Relationship Id="rId43" Type="http://schemas.openxmlformats.org/officeDocument/2006/relationships/image" Target="../media/image329.png"/><Relationship Id="rId48" Type="http://schemas.openxmlformats.org/officeDocument/2006/relationships/image" Target="../media/image-13-46.svg"/><Relationship Id="rId56" Type="http://schemas.openxmlformats.org/officeDocument/2006/relationships/image" Target="../media/image-13-54.svg"/><Relationship Id="rId64" Type="http://schemas.openxmlformats.org/officeDocument/2006/relationships/image" Target="../media/image-13-62.svg"/><Relationship Id="rId69" Type="http://schemas.openxmlformats.org/officeDocument/2006/relationships/image" Target="../media/image342.png"/><Relationship Id="rId77" Type="http://schemas.openxmlformats.org/officeDocument/2006/relationships/image" Target="../media/image346.png"/><Relationship Id="rId100" Type="http://schemas.openxmlformats.org/officeDocument/2006/relationships/image" Target="../media/image-13-98.svg"/><Relationship Id="rId8" Type="http://schemas.openxmlformats.org/officeDocument/2006/relationships/image" Target="../media/image-13-6.svg"/><Relationship Id="rId51" Type="http://schemas.openxmlformats.org/officeDocument/2006/relationships/image" Target="../media/image333.png"/><Relationship Id="rId72" Type="http://schemas.openxmlformats.org/officeDocument/2006/relationships/image" Target="../media/image-13-70.svg"/><Relationship Id="rId80" Type="http://schemas.openxmlformats.org/officeDocument/2006/relationships/image" Target="../media/image-13-78.svg"/><Relationship Id="rId85" Type="http://schemas.openxmlformats.org/officeDocument/2006/relationships/image" Target="../media/image350.png"/><Relationship Id="rId93" Type="http://schemas.openxmlformats.org/officeDocument/2006/relationships/image" Target="../media/image7.png"/><Relationship Id="rId98" Type="http://schemas.openxmlformats.org/officeDocument/2006/relationships/image" Target="../media/image-13-96.svg"/><Relationship Id="rId3" Type="http://schemas.openxmlformats.org/officeDocument/2006/relationships/image" Target="../media/image309.png"/><Relationship Id="rId12" Type="http://schemas.openxmlformats.org/officeDocument/2006/relationships/image" Target="../media/image-13-10.svg"/><Relationship Id="rId17" Type="http://schemas.openxmlformats.org/officeDocument/2006/relationships/image" Target="../media/image316.png"/><Relationship Id="rId25" Type="http://schemas.openxmlformats.org/officeDocument/2006/relationships/image" Target="../media/image320.png"/><Relationship Id="rId33" Type="http://schemas.openxmlformats.org/officeDocument/2006/relationships/image" Target="../media/image324.png"/><Relationship Id="rId38" Type="http://schemas.openxmlformats.org/officeDocument/2006/relationships/image" Target="../media/image-13-36.svg"/><Relationship Id="rId46" Type="http://schemas.openxmlformats.org/officeDocument/2006/relationships/image" Target="../media/image-13-44.svg"/><Relationship Id="rId59" Type="http://schemas.openxmlformats.org/officeDocument/2006/relationships/image" Target="../media/image337.png"/><Relationship Id="rId67" Type="http://schemas.openxmlformats.org/officeDocument/2006/relationships/image" Target="../media/image341.png"/><Relationship Id="rId103" Type="http://schemas.openxmlformats.org/officeDocument/2006/relationships/image" Target="../media/image-13-102.svg"/><Relationship Id="rId20" Type="http://schemas.openxmlformats.org/officeDocument/2006/relationships/image" Target="../media/image-13-18.svg"/><Relationship Id="rId41" Type="http://schemas.openxmlformats.org/officeDocument/2006/relationships/image" Target="../media/image328.png"/><Relationship Id="rId54" Type="http://schemas.openxmlformats.org/officeDocument/2006/relationships/image" Target="../media/image-13-52.svg"/><Relationship Id="rId62" Type="http://schemas.openxmlformats.org/officeDocument/2006/relationships/image" Target="../media/image-13-60.svg"/><Relationship Id="rId70" Type="http://schemas.openxmlformats.org/officeDocument/2006/relationships/image" Target="../media/image-13-68.svg"/><Relationship Id="rId75" Type="http://schemas.openxmlformats.org/officeDocument/2006/relationships/image" Target="../media/image345.png"/><Relationship Id="rId83" Type="http://schemas.openxmlformats.org/officeDocument/2006/relationships/image" Target="../media/image349.png"/><Relationship Id="rId88" Type="http://schemas.openxmlformats.org/officeDocument/2006/relationships/image" Target="../media/image-13-86.svg"/><Relationship Id="rId91" Type="http://schemas.openxmlformats.org/officeDocument/2006/relationships/image" Target="../media/image353.png"/><Relationship Id="rId96" Type="http://schemas.openxmlformats.org/officeDocument/2006/relationships/image" Target="../media/image-13-9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3-4.svg"/><Relationship Id="rId15" Type="http://schemas.openxmlformats.org/officeDocument/2006/relationships/image" Target="../media/image315.png"/><Relationship Id="rId23" Type="http://schemas.openxmlformats.org/officeDocument/2006/relationships/image" Target="../media/image319.png"/><Relationship Id="rId28" Type="http://schemas.openxmlformats.org/officeDocument/2006/relationships/image" Target="../media/image-13-26.svg"/><Relationship Id="rId36" Type="http://schemas.openxmlformats.org/officeDocument/2006/relationships/image" Target="../media/image-13-34.svg"/><Relationship Id="rId49" Type="http://schemas.openxmlformats.org/officeDocument/2006/relationships/image" Target="../media/image332.png"/><Relationship Id="rId57" Type="http://schemas.openxmlformats.org/officeDocument/2006/relationships/image" Target="../media/image336.png"/><Relationship Id="rId106" Type="http://schemas.openxmlformats.org/officeDocument/2006/relationships/image" Target="../media/image-13-106.svg"/><Relationship Id="rId10" Type="http://schemas.openxmlformats.org/officeDocument/2006/relationships/image" Target="../media/image-13-8.svg"/><Relationship Id="rId31" Type="http://schemas.openxmlformats.org/officeDocument/2006/relationships/image" Target="../media/image323.png"/><Relationship Id="rId44" Type="http://schemas.openxmlformats.org/officeDocument/2006/relationships/image" Target="../media/image-13-42.svg"/><Relationship Id="rId52" Type="http://schemas.openxmlformats.org/officeDocument/2006/relationships/image" Target="../media/image-13-50.svg"/><Relationship Id="rId60" Type="http://schemas.openxmlformats.org/officeDocument/2006/relationships/image" Target="../media/image-13-58.svg"/><Relationship Id="rId65" Type="http://schemas.openxmlformats.org/officeDocument/2006/relationships/image" Target="../media/image340.png"/><Relationship Id="rId73" Type="http://schemas.openxmlformats.org/officeDocument/2006/relationships/image" Target="../media/image344.png"/><Relationship Id="rId78" Type="http://schemas.openxmlformats.org/officeDocument/2006/relationships/image" Target="../media/image-13-76.svg"/><Relationship Id="rId81" Type="http://schemas.openxmlformats.org/officeDocument/2006/relationships/image" Target="../media/image348.png"/><Relationship Id="rId86" Type="http://schemas.openxmlformats.org/officeDocument/2006/relationships/image" Target="../media/image-13-84.svg"/><Relationship Id="rId94" Type="http://schemas.openxmlformats.org/officeDocument/2006/relationships/image" Target="../media/image-13-92.svg"/><Relationship Id="rId99" Type="http://schemas.openxmlformats.org/officeDocument/2006/relationships/image" Target="../media/image113.png"/><Relationship Id="rId101" Type="http://schemas.openxmlformats.org/officeDocument/2006/relationships/image" Target="../media/image23.png"/><Relationship Id="rId4" Type="http://schemas.openxmlformats.org/officeDocument/2006/relationships/image" Target="../media/image-13-2.svg"/><Relationship Id="rId9" Type="http://schemas.openxmlformats.org/officeDocument/2006/relationships/image" Target="../media/image312.png"/><Relationship Id="rId13" Type="http://schemas.openxmlformats.org/officeDocument/2006/relationships/image" Target="../media/image314.png"/><Relationship Id="rId18" Type="http://schemas.openxmlformats.org/officeDocument/2006/relationships/image" Target="../media/image-13-16.svg"/><Relationship Id="rId39" Type="http://schemas.openxmlformats.org/officeDocument/2006/relationships/image" Target="../media/image327.png"/><Relationship Id="rId34" Type="http://schemas.openxmlformats.org/officeDocument/2006/relationships/image" Target="../media/image-13-32.svg"/><Relationship Id="rId50" Type="http://schemas.openxmlformats.org/officeDocument/2006/relationships/image" Target="../media/image-13-48.svg"/><Relationship Id="rId55" Type="http://schemas.openxmlformats.org/officeDocument/2006/relationships/image" Target="../media/image335.png"/><Relationship Id="rId76" Type="http://schemas.openxmlformats.org/officeDocument/2006/relationships/image" Target="../media/image-13-74.svg"/><Relationship Id="rId97" Type="http://schemas.openxmlformats.org/officeDocument/2006/relationships/image" Target="../media/image5.png"/><Relationship Id="rId104" Type="http://schemas.openxmlformats.org/officeDocument/2006/relationships/image" Target="../media/image-13-104.sv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14-24.svg"/><Relationship Id="rId21" Type="http://schemas.openxmlformats.org/officeDocument/2006/relationships/image" Target="../media/image363.png"/><Relationship Id="rId42" Type="http://schemas.openxmlformats.org/officeDocument/2006/relationships/image" Target="../media/image-14-40.svg"/><Relationship Id="rId47" Type="http://schemas.openxmlformats.org/officeDocument/2006/relationships/image" Target="../media/image376.png"/><Relationship Id="rId63" Type="http://schemas.openxmlformats.org/officeDocument/2006/relationships/image" Target="../media/image384.png"/><Relationship Id="rId68" Type="http://schemas.openxmlformats.org/officeDocument/2006/relationships/image" Target="../media/image-14-66.svg"/><Relationship Id="rId84" Type="http://schemas.openxmlformats.org/officeDocument/2006/relationships/image" Target="../media/image-14-82.svg"/><Relationship Id="rId89" Type="http://schemas.openxmlformats.org/officeDocument/2006/relationships/image" Target="../media/image397.png"/><Relationship Id="rId7" Type="http://schemas.openxmlformats.org/officeDocument/2006/relationships/image" Target="../media/image356.png"/><Relationship Id="rId71" Type="http://schemas.openxmlformats.org/officeDocument/2006/relationships/image" Target="../media/image388.png"/><Relationship Id="rId92" Type="http://schemas.openxmlformats.org/officeDocument/2006/relationships/image" Target="../media/image-14-90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-14-14.svg"/><Relationship Id="rId29" Type="http://schemas.openxmlformats.org/officeDocument/2006/relationships/image" Target="../media/image367.png"/><Relationship Id="rId11" Type="http://schemas.openxmlformats.org/officeDocument/2006/relationships/image" Target="../media/image358.png"/><Relationship Id="rId24" Type="http://schemas.openxmlformats.org/officeDocument/2006/relationships/image" Target="../media/image-14-22.svg"/><Relationship Id="rId32" Type="http://schemas.openxmlformats.org/officeDocument/2006/relationships/image" Target="../media/image-14-30.svg"/><Relationship Id="rId37" Type="http://schemas.openxmlformats.org/officeDocument/2006/relationships/image" Target="../media/image371.png"/><Relationship Id="rId40" Type="http://schemas.openxmlformats.org/officeDocument/2006/relationships/image" Target="../media/image-14-38.svg"/><Relationship Id="rId45" Type="http://schemas.openxmlformats.org/officeDocument/2006/relationships/image" Target="../media/image375.png"/><Relationship Id="rId53" Type="http://schemas.openxmlformats.org/officeDocument/2006/relationships/image" Target="../media/image379.png"/><Relationship Id="rId58" Type="http://schemas.openxmlformats.org/officeDocument/2006/relationships/image" Target="../media/image-14-56.svg"/><Relationship Id="rId66" Type="http://schemas.openxmlformats.org/officeDocument/2006/relationships/image" Target="../media/image-14-64.svg"/><Relationship Id="rId74" Type="http://schemas.openxmlformats.org/officeDocument/2006/relationships/image" Target="../media/image-14-72.svg"/><Relationship Id="rId79" Type="http://schemas.openxmlformats.org/officeDocument/2006/relationships/image" Target="../media/image392.png"/><Relationship Id="rId87" Type="http://schemas.openxmlformats.org/officeDocument/2006/relationships/image" Target="../media/image396.png"/><Relationship Id="rId102" Type="http://schemas.openxmlformats.org/officeDocument/2006/relationships/image" Target="../media/image-14-100.svg"/><Relationship Id="rId5" Type="http://schemas.openxmlformats.org/officeDocument/2006/relationships/image" Target="../media/image355.png"/><Relationship Id="rId61" Type="http://schemas.openxmlformats.org/officeDocument/2006/relationships/image" Target="../media/image383.png"/><Relationship Id="rId82" Type="http://schemas.openxmlformats.org/officeDocument/2006/relationships/image" Target="../media/image-14-80.svg"/><Relationship Id="rId90" Type="http://schemas.openxmlformats.org/officeDocument/2006/relationships/image" Target="../media/image-14-88.svg"/><Relationship Id="rId95" Type="http://schemas.openxmlformats.org/officeDocument/2006/relationships/image" Target="../media/image112.png"/><Relationship Id="rId19" Type="http://schemas.openxmlformats.org/officeDocument/2006/relationships/image" Target="../media/image362.png"/><Relationship Id="rId14" Type="http://schemas.openxmlformats.org/officeDocument/2006/relationships/image" Target="../media/image-14-12.svg"/><Relationship Id="rId22" Type="http://schemas.openxmlformats.org/officeDocument/2006/relationships/image" Target="../media/image-14-20.svg"/><Relationship Id="rId27" Type="http://schemas.openxmlformats.org/officeDocument/2006/relationships/image" Target="../media/image366.png"/><Relationship Id="rId30" Type="http://schemas.openxmlformats.org/officeDocument/2006/relationships/image" Target="../media/image-14-28.svg"/><Relationship Id="rId35" Type="http://schemas.openxmlformats.org/officeDocument/2006/relationships/image" Target="../media/image370.png"/><Relationship Id="rId43" Type="http://schemas.openxmlformats.org/officeDocument/2006/relationships/image" Target="../media/image374.png"/><Relationship Id="rId48" Type="http://schemas.openxmlformats.org/officeDocument/2006/relationships/image" Target="../media/image-14-46.svg"/><Relationship Id="rId56" Type="http://schemas.openxmlformats.org/officeDocument/2006/relationships/image" Target="../media/image-14-54.svg"/><Relationship Id="rId64" Type="http://schemas.openxmlformats.org/officeDocument/2006/relationships/image" Target="../media/image-14-62.svg"/><Relationship Id="rId69" Type="http://schemas.openxmlformats.org/officeDocument/2006/relationships/image" Target="../media/image387.png"/><Relationship Id="rId77" Type="http://schemas.openxmlformats.org/officeDocument/2006/relationships/image" Target="../media/image391.png"/><Relationship Id="rId100" Type="http://schemas.openxmlformats.org/officeDocument/2006/relationships/image" Target="../media/image-14-98.svg"/><Relationship Id="rId8" Type="http://schemas.openxmlformats.org/officeDocument/2006/relationships/image" Target="../media/image-14-6.svg"/><Relationship Id="rId51" Type="http://schemas.openxmlformats.org/officeDocument/2006/relationships/image" Target="../media/image378.png"/><Relationship Id="rId72" Type="http://schemas.openxmlformats.org/officeDocument/2006/relationships/image" Target="../media/image-14-70.svg"/><Relationship Id="rId80" Type="http://schemas.openxmlformats.org/officeDocument/2006/relationships/image" Target="../media/image-14-78.svg"/><Relationship Id="rId85" Type="http://schemas.openxmlformats.org/officeDocument/2006/relationships/image" Target="../media/image395.png"/><Relationship Id="rId93" Type="http://schemas.openxmlformats.org/officeDocument/2006/relationships/image" Target="../media/image7.png"/><Relationship Id="rId98" Type="http://schemas.openxmlformats.org/officeDocument/2006/relationships/image" Target="../media/image-14-96.svg"/><Relationship Id="rId3" Type="http://schemas.openxmlformats.org/officeDocument/2006/relationships/image" Target="../media/image354.png"/><Relationship Id="rId12" Type="http://schemas.openxmlformats.org/officeDocument/2006/relationships/image" Target="../media/image-14-10.svg"/><Relationship Id="rId17" Type="http://schemas.openxmlformats.org/officeDocument/2006/relationships/image" Target="../media/image361.png"/><Relationship Id="rId25" Type="http://schemas.openxmlformats.org/officeDocument/2006/relationships/image" Target="../media/image365.png"/><Relationship Id="rId33" Type="http://schemas.openxmlformats.org/officeDocument/2006/relationships/image" Target="../media/image369.png"/><Relationship Id="rId38" Type="http://schemas.openxmlformats.org/officeDocument/2006/relationships/image" Target="../media/image-14-36.svg"/><Relationship Id="rId46" Type="http://schemas.openxmlformats.org/officeDocument/2006/relationships/image" Target="../media/image-14-44.svg"/><Relationship Id="rId59" Type="http://schemas.openxmlformats.org/officeDocument/2006/relationships/image" Target="../media/image382.png"/><Relationship Id="rId67" Type="http://schemas.openxmlformats.org/officeDocument/2006/relationships/image" Target="../media/image386.png"/><Relationship Id="rId103" Type="http://schemas.openxmlformats.org/officeDocument/2006/relationships/image" Target="../media/image-14-102.svg"/><Relationship Id="rId20" Type="http://schemas.openxmlformats.org/officeDocument/2006/relationships/image" Target="../media/image-14-18.svg"/><Relationship Id="rId41" Type="http://schemas.openxmlformats.org/officeDocument/2006/relationships/image" Target="../media/image373.png"/><Relationship Id="rId54" Type="http://schemas.openxmlformats.org/officeDocument/2006/relationships/image" Target="../media/image-14-52.svg"/><Relationship Id="rId62" Type="http://schemas.openxmlformats.org/officeDocument/2006/relationships/image" Target="../media/image-14-60.svg"/><Relationship Id="rId70" Type="http://schemas.openxmlformats.org/officeDocument/2006/relationships/image" Target="../media/image-14-68.svg"/><Relationship Id="rId75" Type="http://schemas.openxmlformats.org/officeDocument/2006/relationships/image" Target="../media/image390.png"/><Relationship Id="rId83" Type="http://schemas.openxmlformats.org/officeDocument/2006/relationships/image" Target="../media/image394.png"/><Relationship Id="rId88" Type="http://schemas.openxmlformats.org/officeDocument/2006/relationships/image" Target="../media/image-14-86.svg"/><Relationship Id="rId91" Type="http://schemas.openxmlformats.org/officeDocument/2006/relationships/image" Target="../media/image398.png"/><Relationship Id="rId96" Type="http://schemas.openxmlformats.org/officeDocument/2006/relationships/image" Target="../media/image-14-9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4-4.svg"/><Relationship Id="rId15" Type="http://schemas.openxmlformats.org/officeDocument/2006/relationships/image" Target="../media/image360.png"/><Relationship Id="rId23" Type="http://schemas.openxmlformats.org/officeDocument/2006/relationships/image" Target="../media/image364.png"/><Relationship Id="rId28" Type="http://schemas.openxmlformats.org/officeDocument/2006/relationships/image" Target="../media/image-14-26.svg"/><Relationship Id="rId36" Type="http://schemas.openxmlformats.org/officeDocument/2006/relationships/image" Target="../media/image-14-34.svg"/><Relationship Id="rId49" Type="http://schemas.openxmlformats.org/officeDocument/2006/relationships/image" Target="../media/image377.png"/><Relationship Id="rId57" Type="http://schemas.openxmlformats.org/officeDocument/2006/relationships/image" Target="../media/image381.png"/><Relationship Id="rId106" Type="http://schemas.openxmlformats.org/officeDocument/2006/relationships/image" Target="../media/image-14-106.svg"/><Relationship Id="rId10" Type="http://schemas.openxmlformats.org/officeDocument/2006/relationships/image" Target="../media/image-14-8.svg"/><Relationship Id="rId31" Type="http://schemas.openxmlformats.org/officeDocument/2006/relationships/image" Target="../media/image368.png"/><Relationship Id="rId44" Type="http://schemas.openxmlformats.org/officeDocument/2006/relationships/image" Target="../media/image-14-42.svg"/><Relationship Id="rId52" Type="http://schemas.openxmlformats.org/officeDocument/2006/relationships/image" Target="../media/image-14-50.svg"/><Relationship Id="rId60" Type="http://schemas.openxmlformats.org/officeDocument/2006/relationships/image" Target="../media/image-14-58.svg"/><Relationship Id="rId65" Type="http://schemas.openxmlformats.org/officeDocument/2006/relationships/image" Target="../media/image385.png"/><Relationship Id="rId73" Type="http://schemas.openxmlformats.org/officeDocument/2006/relationships/image" Target="../media/image389.png"/><Relationship Id="rId78" Type="http://schemas.openxmlformats.org/officeDocument/2006/relationships/image" Target="../media/image-14-76.svg"/><Relationship Id="rId81" Type="http://schemas.openxmlformats.org/officeDocument/2006/relationships/image" Target="../media/image393.png"/><Relationship Id="rId86" Type="http://schemas.openxmlformats.org/officeDocument/2006/relationships/image" Target="../media/image-14-84.svg"/><Relationship Id="rId94" Type="http://schemas.openxmlformats.org/officeDocument/2006/relationships/image" Target="../media/image-14-92.svg"/><Relationship Id="rId99" Type="http://schemas.openxmlformats.org/officeDocument/2006/relationships/image" Target="../media/image113.png"/><Relationship Id="rId101" Type="http://schemas.openxmlformats.org/officeDocument/2006/relationships/image" Target="../media/image23.png"/><Relationship Id="rId4" Type="http://schemas.openxmlformats.org/officeDocument/2006/relationships/image" Target="../media/image-14-2.svg"/><Relationship Id="rId9" Type="http://schemas.openxmlformats.org/officeDocument/2006/relationships/image" Target="../media/image357.png"/><Relationship Id="rId13" Type="http://schemas.openxmlformats.org/officeDocument/2006/relationships/image" Target="../media/image359.png"/><Relationship Id="rId18" Type="http://schemas.openxmlformats.org/officeDocument/2006/relationships/image" Target="../media/image-14-16.svg"/><Relationship Id="rId39" Type="http://schemas.openxmlformats.org/officeDocument/2006/relationships/image" Target="../media/image372.png"/><Relationship Id="rId34" Type="http://schemas.openxmlformats.org/officeDocument/2006/relationships/image" Target="../media/image-14-32.svg"/><Relationship Id="rId50" Type="http://schemas.openxmlformats.org/officeDocument/2006/relationships/image" Target="../media/image-14-48.svg"/><Relationship Id="rId55" Type="http://schemas.openxmlformats.org/officeDocument/2006/relationships/image" Target="../media/image380.png"/><Relationship Id="rId76" Type="http://schemas.openxmlformats.org/officeDocument/2006/relationships/image" Target="../media/image-14-74.svg"/><Relationship Id="rId97" Type="http://schemas.openxmlformats.org/officeDocument/2006/relationships/image" Target="../media/image5.png"/><Relationship Id="rId104" Type="http://schemas.openxmlformats.org/officeDocument/2006/relationships/image" Target="../media/image-14-104.svg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15-24.svg"/><Relationship Id="rId21" Type="http://schemas.openxmlformats.org/officeDocument/2006/relationships/image" Target="../media/image408.png"/><Relationship Id="rId42" Type="http://schemas.openxmlformats.org/officeDocument/2006/relationships/image" Target="../media/image-15-40.svg"/><Relationship Id="rId47" Type="http://schemas.openxmlformats.org/officeDocument/2006/relationships/image" Target="../media/image421.png"/><Relationship Id="rId63" Type="http://schemas.openxmlformats.org/officeDocument/2006/relationships/image" Target="../media/image429.png"/><Relationship Id="rId68" Type="http://schemas.openxmlformats.org/officeDocument/2006/relationships/image" Target="../media/image-15-66.svg"/><Relationship Id="rId84" Type="http://schemas.openxmlformats.org/officeDocument/2006/relationships/image" Target="../media/image-15-82.svg"/><Relationship Id="rId89" Type="http://schemas.openxmlformats.org/officeDocument/2006/relationships/image" Target="../media/image442.png"/><Relationship Id="rId7" Type="http://schemas.openxmlformats.org/officeDocument/2006/relationships/image" Target="../media/image401.png"/><Relationship Id="rId71" Type="http://schemas.openxmlformats.org/officeDocument/2006/relationships/image" Target="../media/image433.png"/><Relationship Id="rId92" Type="http://schemas.openxmlformats.org/officeDocument/2006/relationships/image" Target="../media/image-15-90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-15-14.svg"/><Relationship Id="rId29" Type="http://schemas.openxmlformats.org/officeDocument/2006/relationships/image" Target="../media/image412.png"/><Relationship Id="rId11" Type="http://schemas.openxmlformats.org/officeDocument/2006/relationships/image" Target="../media/image403.png"/><Relationship Id="rId24" Type="http://schemas.openxmlformats.org/officeDocument/2006/relationships/image" Target="../media/image-15-22.svg"/><Relationship Id="rId32" Type="http://schemas.openxmlformats.org/officeDocument/2006/relationships/image" Target="../media/image-15-30.svg"/><Relationship Id="rId37" Type="http://schemas.openxmlformats.org/officeDocument/2006/relationships/image" Target="../media/image416.png"/><Relationship Id="rId40" Type="http://schemas.openxmlformats.org/officeDocument/2006/relationships/image" Target="../media/image-15-38.svg"/><Relationship Id="rId45" Type="http://schemas.openxmlformats.org/officeDocument/2006/relationships/image" Target="../media/image420.png"/><Relationship Id="rId53" Type="http://schemas.openxmlformats.org/officeDocument/2006/relationships/image" Target="../media/image424.png"/><Relationship Id="rId58" Type="http://schemas.openxmlformats.org/officeDocument/2006/relationships/image" Target="../media/image-15-56.svg"/><Relationship Id="rId66" Type="http://schemas.openxmlformats.org/officeDocument/2006/relationships/image" Target="../media/image-15-64.svg"/><Relationship Id="rId74" Type="http://schemas.openxmlformats.org/officeDocument/2006/relationships/image" Target="../media/image-15-72.svg"/><Relationship Id="rId79" Type="http://schemas.openxmlformats.org/officeDocument/2006/relationships/image" Target="../media/image437.png"/><Relationship Id="rId87" Type="http://schemas.openxmlformats.org/officeDocument/2006/relationships/image" Target="../media/image441.png"/><Relationship Id="rId102" Type="http://schemas.openxmlformats.org/officeDocument/2006/relationships/image" Target="../media/image-15-100.svg"/><Relationship Id="rId5" Type="http://schemas.openxmlformats.org/officeDocument/2006/relationships/image" Target="../media/image400.png"/><Relationship Id="rId61" Type="http://schemas.openxmlformats.org/officeDocument/2006/relationships/image" Target="../media/image428.png"/><Relationship Id="rId82" Type="http://schemas.openxmlformats.org/officeDocument/2006/relationships/image" Target="../media/image-15-80.svg"/><Relationship Id="rId90" Type="http://schemas.openxmlformats.org/officeDocument/2006/relationships/image" Target="../media/image-15-88.svg"/><Relationship Id="rId95" Type="http://schemas.openxmlformats.org/officeDocument/2006/relationships/image" Target="../media/image112.png"/><Relationship Id="rId19" Type="http://schemas.openxmlformats.org/officeDocument/2006/relationships/image" Target="../media/image407.png"/><Relationship Id="rId14" Type="http://schemas.openxmlformats.org/officeDocument/2006/relationships/image" Target="../media/image-15-12.svg"/><Relationship Id="rId22" Type="http://schemas.openxmlformats.org/officeDocument/2006/relationships/image" Target="../media/image-15-20.svg"/><Relationship Id="rId27" Type="http://schemas.openxmlformats.org/officeDocument/2006/relationships/image" Target="../media/image411.png"/><Relationship Id="rId30" Type="http://schemas.openxmlformats.org/officeDocument/2006/relationships/image" Target="../media/image-15-28.svg"/><Relationship Id="rId35" Type="http://schemas.openxmlformats.org/officeDocument/2006/relationships/image" Target="../media/image415.png"/><Relationship Id="rId43" Type="http://schemas.openxmlformats.org/officeDocument/2006/relationships/image" Target="../media/image419.png"/><Relationship Id="rId48" Type="http://schemas.openxmlformats.org/officeDocument/2006/relationships/image" Target="../media/image-15-46.svg"/><Relationship Id="rId56" Type="http://schemas.openxmlformats.org/officeDocument/2006/relationships/image" Target="../media/image-15-54.svg"/><Relationship Id="rId64" Type="http://schemas.openxmlformats.org/officeDocument/2006/relationships/image" Target="../media/image-15-62.svg"/><Relationship Id="rId69" Type="http://schemas.openxmlformats.org/officeDocument/2006/relationships/image" Target="../media/image432.png"/><Relationship Id="rId77" Type="http://schemas.openxmlformats.org/officeDocument/2006/relationships/image" Target="../media/image436.png"/><Relationship Id="rId100" Type="http://schemas.openxmlformats.org/officeDocument/2006/relationships/image" Target="../media/image-15-98.svg"/><Relationship Id="rId8" Type="http://schemas.openxmlformats.org/officeDocument/2006/relationships/image" Target="../media/image-15-6.svg"/><Relationship Id="rId51" Type="http://schemas.openxmlformats.org/officeDocument/2006/relationships/image" Target="../media/image423.png"/><Relationship Id="rId72" Type="http://schemas.openxmlformats.org/officeDocument/2006/relationships/image" Target="../media/image-15-70.svg"/><Relationship Id="rId80" Type="http://schemas.openxmlformats.org/officeDocument/2006/relationships/image" Target="../media/image-15-78.svg"/><Relationship Id="rId85" Type="http://schemas.openxmlformats.org/officeDocument/2006/relationships/image" Target="../media/image440.png"/><Relationship Id="rId93" Type="http://schemas.openxmlformats.org/officeDocument/2006/relationships/image" Target="../media/image7.png"/><Relationship Id="rId98" Type="http://schemas.openxmlformats.org/officeDocument/2006/relationships/image" Target="../media/image-15-96.svg"/><Relationship Id="rId3" Type="http://schemas.openxmlformats.org/officeDocument/2006/relationships/image" Target="../media/image399.png"/><Relationship Id="rId12" Type="http://schemas.openxmlformats.org/officeDocument/2006/relationships/image" Target="../media/image-15-10.svg"/><Relationship Id="rId17" Type="http://schemas.openxmlformats.org/officeDocument/2006/relationships/image" Target="../media/image406.png"/><Relationship Id="rId25" Type="http://schemas.openxmlformats.org/officeDocument/2006/relationships/image" Target="../media/image410.png"/><Relationship Id="rId33" Type="http://schemas.openxmlformats.org/officeDocument/2006/relationships/image" Target="../media/image414.png"/><Relationship Id="rId38" Type="http://schemas.openxmlformats.org/officeDocument/2006/relationships/image" Target="../media/image-15-36.svg"/><Relationship Id="rId46" Type="http://schemas.openxmlformats.org/officeDocument/2006/relationships/image" Target="../media/image-15-44.svg"/><Relationship Id="rId59" Type="http://schemas.openxmlformats.org/officeDocument/2006/relationships/image" Target="../media/image427.png"/><Relationship Id="rId67" Type="http://schemas.openxmlformats.org/officeDocument/2006/relationships/image" Target="../media/image431.png"/><Relationship Id="rId103" Type="http://schemas.openxmlformats.org/officeDocument/2006/relationships/image" Target="../media/image-15-102.svg"/><Relationship Id="rId20" Type="http://schemas.openxmlformats.org/officeDocument/2006/relationships/image" Target="../media/image-15-18.svg"/><Relationship Id="rId41" Type="http://schemas.openxmlformats.org/officeDocument/2006/relationships/image" Target="../media/image418.png"/><Relationship Id="rId54" Type="http://schemas.openxmlformats.org/officeDocument/2006/relationships/image" Target="../media/image-15-52.svg"/><Relationship Id="rId62" Type="http://schemas.openxmlformats.org/officeDocument/2006/relationships/image" Target="../media/image-15-60.svg"/><Relationship Id="rId70" Type="http://schemas.openxmlformats.org/officeDocument/2006/relationships/image" Target="../media/image-15-68.svg"/><Relationship Id="rId75" Type="http://schemas.openxmlformats.org/officeDocument/2006/relationships/image" Target="../media/image435.png"/><Relationship Id="rId83" Type="http://schemas.openxmlformats.org/officeDocument/2006/relationships/image" Target="../media/image439.png"/><Relationship Id="rId88" Type="http://schemas.openxmlformats.org/officeDocument/2006/relationships/image" Target="../media/image-15-86.svg"/><Relationship Id="rId91" Type="http://schemas.openxmlformats.org/officeDocument/2006/relationships/image" Target="../media/image443.png"/><Relationship Id="rId96" Type="http://schemas.openxmlformats.org/officeDocument/2006/relationships/image" Target="../media/image-15-9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5-4.svg"/><Relationship Id="rId15" Type="http://schemas.openxmlformats.org/officeDocument/2006/relationships/image" Target="../media/image405.png"/><Relationship Id="rId23" Type="http://schemas.openxmlformats.org/officeDocument/2006/relationships/image" Target="../media/image409.png"/><Relationship Id="rId28" Type="http://schemas.openxmlformats.org/officeDocument/2006/relationships/image" Target="../media/image-15-26.svg"/><Relationship Id="rId36" Type="http://schemas.openxmlformats.org/officeDocument/2006/relationships/image" Target="../media/image-15-34.svg"/><Relationship Id="rId49" Type="http://schemas.openxmlformats.org/officeDocument/2006/relationships/image" Target="../media/image422.png"/><Relationship Id="rId57" Type="http://schemas.openxmlformats.org/officeDocument/2006/relationships/image" Target="../media/image426.png"/><Relationship Id="rId106" Type="http://schemas.openxmlformats.org/officeDocument/2006/relationships/image" Target="../media/image-15-106.svg"/><Relationship Id="rId10" Type="http://schemas.openxmlformats.org/officeDocument/2006/relationships/image" Target="../media/image-15-8.svg"/><Relationship Id="rId31" Type="http://schemas.openxmlformats.org/officeDocument/2006/relationships/image" Target="../media/image413.png"/><Relationship Id="rId44" Type="http://schemas.openxmlformats.org/officeDocument/2006/relationships/image" Target="../media/image-15-42.svg"/><Relationship Id="rId52" Type="http://schemas.openxmlformats.org/officeDocument/2006/relationships/image" Target="../media/image-15-50.svg"/><Relationship Id="rId60" Type="http://schemas.openxmlformats.org/officeDocument/2006/relationships/image" Target="../media/image-15-58.svg"/><Relationship Id="rId65" Type="http://schemas.openxmlformats.org/officeDocument/2006/relationships/image" Target="../media/image430.png"/><Relationship Id="rId73" Type="http://schemas.openxmlformats.org/officeDocument/2006/relationships/image" Target="../media/image434.png"/><Relationship Id="rId78" Type="http://schemas.openxmlformats.org/officeDocument/2006/relationships/image" Target="../media/image-15-76.svg"/><Relationship Id="rId81" Type="http://schemas.openxmlformats.org/officeDocument/2006/relationships/image" Target="../media/image438.png"/><Relationship Id="rId86" Type="http://schemas.openxmlformats.org/officeDocument/2006/relationships/image" Target="../media/image-15-84.svg"/><Relationship Id="rId94" Type="http://schemas.openxmlformats.org/officeDocument/2006/relationships/image" Target="../media/image-15-92.svg"/><Relationship Id="rId99" Type="http://schemas.openxmlformats.org/officeDocument/2006/relationships/image" Target="../media/image444.png"/><Relationship Id="rId101" Type="http://schemas.openxmlformats.org/officeDocument/2006/relationships/image" Target="../media/image23.png"/><Relationship Id="rId4" Type="http://schemas.openxmlformats.org/officeDocument/2006/relationships/image" Target="../media/image-15-2.svg"/><Relationship Id="rId9" Type="http://schemas.openxmlformats.org/officeDocument/2006/relationships/image" Target="../media/image402.png"/><Relationship Id="rId13" Type="http://schemas.openxmlformats.org/officeDocument/2006/relationships/image" Target="../media/image404.png"/><Relationship Id="rId18" Type="http://schemas.openxmlformats.org/officeDocument/2006/relationships/image" Target="../media/image-15-16.svg"/><Relationship Id="rId39" Type="http://schemas.openxmlformats.org/officeDocument/2006/relationships/image" Target="../media/image417.png"/><Relationship Id="rId34" Type="http://schemas.openxmlformats.org/officeDocument/2006/relationships/image" Target="../media/image-15-32.svg"/><Relationship Id="rId50" Type="http://schemas.openxmlformats.org/officeDocument/2006/relationships/image" Target="../media/image-15-48.svg"/><Relationship Id="rId55" Type="http://schemas.openxmlformats.org/officeDocument/2006/relationships/image" Target="../media/image425.png"/><Relationship Id="rId76" Type="http://schemas.openxmlformats.org/officeDocument/2006/relationships/image" Target="../media/image-15-74.svg"/><Relationship Id="rId97" Type="http://schemas.openxmlformats.org/officeDocument/2006/relationships/image" Target="../media/image5.png"/><Relationship Id="rId104" Type="http://schemas.openxmlformats.org/officeDocument/2006/relationships/image" Target="../media/image-15-10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6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-2-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-4.sv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-2-8.svg"/><Relationship Id="rId4" Type="http://schemas.openxmlformats.org/officeDocument/2006/relationships/image" Target="../media/image-2-2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6.svg"/><Relationship Id="rId13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12" Type="http://schemas.openxmlformats.org/officeDocument/2006/relationships/image" Target="../media/image-3-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-4.sv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-3-8.svg"/><Relationship Id="rId4" Type="http://schemas.openxmlformats.org/officeDocument/2006/relationships/image" Target="../media/image-3-2.svg"/><Relationship Id="rId9" Type="http://schemas.openxmlformats.org/officeDocument/2006/relationships/image" Target="../media/image8.png"/><Relationship Id="rId14" Type="http://schemas.openxmlformats.org/officeDocument/2006/relationships/image" Target="../media/image-3-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13" Type="http://schemas.openxmlformats.org/officeDocument/2006/relationships/image" Target="../media/image19.png"/><Relationship Id="rId18" Type="http://schemas.openxmlformats.org/officeDocument/2006/relationships/image" Target="../media/image-5-16.svg"/><Relationship Id="rId26" Type="http://schemas.openxmlformats.org/officeDocument/2006/relationships/image" Target="../media/image-5-24.svg"/><Relationship Id="rId3" Type="http://schemas.openxmlformats.org/officeDocument/2006/relationships/image" Target="../media/image14.png"/><Relationship Id="rId21" Type="http://schemas.openxmlformats.org/officeDocument/2006/relationships/image" Target="../media/image7.png"/><Relationship Id="rId7" Type="http://schemas.openxmlformats.org/officeDocument/2006/relationships/image" Target="../media/image16.png"/><Relationship Id="rId12" Type="http://schemas.openxmlformats.org/officeDocument/2006/relationships/image" Target="../media/image-5-10.svg"/><Relationship Id="rId17" Type="http://schemas.openxmlformats.org/officeDocument/2006/relationships/image" Target="../media/image21.png"/><Relationship Id="rId25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-5-14.svg"/><Relationship Id="rId20" Type="http://schemas.openxmlformats.org/officeDocument/2006/relationships/image" Target="../media/image-5-18.svg"/><Relationship Id="rId29" Type="http://schemas.openxmlformats.org/officeDocument/2006/relationships/image" Target="../media/image-5-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5-4.svg"/><Relationship Id="rId11" Type="http://schemas.openxmlformats.org/officeDocument/2006/relationships/image" Target="../media/image18.png"/><Relationship Id="rId24" Type="http://schemas.openxmlformats.org/officeDocument/2006/relationships/image" Target="../media/image-5-22.svg"/><Relationship Id="rId32" Type="http://schemas.openxmlformats.org/officeDocument/2006/relationships/image" Target="../media/image-5-32.sv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23" Type="http://schemas.openxmlformats.org/officeDocument/2006/relationships/image" Target="../media/image5.png"/><Relationship Id="rId28" Type="http://schemas.openxmlformats.org/officeDocument/2006/relationships/image" Target="../media/image-5-26.svg"/><Relationship Id="rId10" Type="http://schemas.openxmlformats.org/officeDocument/2006/relationships/image" Target="../media/image-5-8.svg"/><Relationship Id="rId19" Type="http://schemas.openxmlformats.org/officeDocument/2006/relationships/image" Target="../media/image22.png"/><Relationship Id="rId4" Type="http://schemas.openxmlformats.org/officeDocument/2006/relationships/image" Target="../media/image-5-2.svg"/><Relationship Id="rId9" Type="http://schemas.openxmlformats.org/officeDocument/2006/relationships/image" Target="../media/image17.png"/><Relationship Id="rId14" Type="http://schemas.openxmlformats.org/officeDocument/2006/relationships/image" Target="../media/image-5-12.svg"/><Relationship Id="rId22" Type="http://schemas.openxmlformats.org/officeDocument/2006/relationships/image" Target="../media/image-5-20.svg"/><Relationship Id="rId27" Type="http://schemas.openxmlformats.org/officeDocument/2006/relationships/image" Target="../media/image23.png"/><Relationship Id="rId30" Type="http://schemas.openxmlformats.org/officeDocument/2006/relationships/image" Target="../media/image-5-3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-60.svg"/><Relationship Id="rId13" Type="http://schemas.openxmlformats.org/officeDocument/2006/relationships/image" Target="../media/image29.png"/><Relationship Id="rId18" Type="http://schemas.openxmlformats.org/officeDocument/2006/relationships/image" Target="../media/image-1-16.svg"/><Relationship Id="rId26" Type="http://schemas.openxmlformats.org/officeDocument/2006/relationships/image" Target="../media/image-1-24.svg"/><Relationship Id="rId39" Type="http://schemas.openxmlformats.org/officeDocument/2006/relationships/image" Target="../media/image-1-38.svg"/><Relationship Id="rId3" Type="http://schemas.openxmlformats.org/officeDocument/2006/relationships/image" Target="../media/image24.png"/><Relationship Id="rId21" Type="http://schemas.openxmlformats.org/officeDocument/2006/relationships/image" Target="../media/image33.png"/><Relationship Id="rId34" Type="http://schemas.openxmlformats.org/officeDocument/2006/relationships/image" Target="../media/image-1-32.svg"/><Relationship Id="rId42" Type="http://schemas.openxmlformats.org/officeDocument/2006/relationships/image" Target="../media/image-1-42.svg"/><Relationship Id="rId47" Type="http://schemas.openxmlformats.org/officeDocument/2006/relationships/image" Target="../media/image41.png"/><Relationship Id="rId7" Type="http://schemas.openxmlformats.org/officeDocument/2006/relationships/image" Target="../media/image26.png"/><Relationship Id="rId12" Type="http://schemas.openxmlformats.org/officeDocument/2006/relationships/image" Target="../media/image-1-10.svg"/><Relationship Id="rId17" Type="http://schemas.openxmlformats.org/officeDocument/2006/relationships/image" Target="../media/image31.png"/><Relationship Id="rId25" Type="http://schemas.openxmlformats.org/officeDocument/2006/relationships/image" Target="../media/image35.png"/><Relationship Id="rId33" Type="http://schemas.openxmlformats.org/officeDocument/2006/relationships/image" Target="../media/image38.png"/><Relationship Id="rId38" Type="http://schemas.openxmlformats.org/officeDocument/2006/relationships/image" Target="../media/image-1-36.svg"/><Relationship Id="rId46" Type="http://schemas.openxmlformats.org/officeDocument/2006/relationships/image" Target="../media/image-1-46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-1-14.svg"/><Relationship Id="rId20" Type="http://schemas.openxmlformats.org/officeDocument/2006/relationships/image" Target="../media/image-1-18.sv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-41.svg"/><Relationship Id="rId11" Type="http://schemas.openxmlformats.org/officeDocument/2006/relationships/image" Target="../media/image28.png"/><Relationship Id="rId24" Type="http://schemas.openxmlformats.org/officeDocument/2006/relationships/image" Target="../media/image-1-22.svg"/><Relationship Id="rId32" Type="http://schemas.openxmlformats.org/officeDocument/2006/relationships/image" Target="../media/image-1-30.svg"/><Relationship Id="rId37" Type="http://schemas.openxmlformats.org/officeDocument/2006/relationships/image" Target="../media/image23.png"/><Relationship Id="rId40" Type="http://schemas.openxmlformats.org/officeDocument/2006/relationships/image" Target="../media/image-1-40.svg"/><Relationship Id="rId45" Type="http://schemas.openxmlformats.org/officeDocument/2006/relationships/image" Target="../media/image40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23" Type="http://schemas.openxmlformats.org/officeDocument/2006/relationships/image" Target="../media/image34.png"/><Relationship Id="rId28" Type="http://schemas.openxmlformats.org/officeDocument/2006/relationships/image" Target="../media/image-1-26.svg"/><Relationship Id="rId36" Type="http://schemas.openxmlformats.org/officeDocument/2006/relationships/image" Target="../media/image-1-34.svg"/><Relationship Id="rId10" Type="http://schemas.openxmlformats.org/officeDocument/2006/relationships/image" Target="../media/image-1-80.svg"/><Relationship Id="rId19" Type="http://schemas.openxmlformats.org/officeDocument/2006/relationships/image" Target="../media/image32.png"/><Relationship Id="rId31" Type="http://schemas.openxmlformats.org/officeDocument/2006/relationships/image" Target="../media/image7.png"/><Relationship Id="rId44" Type="http://schemas.openxmlformats.org/officeDocument/2006/relationships/image" Target="../media/image-1-44.svg"/><Relationship Id="rId4" Type="http://schemas.openxmlformats.org/officeDocument/2006/relationships/image" Target="../media/image-1-21.svg"/><Relationship Id="rId9" Type="http://schemas.openxmlformats.org/officeDocument/2006/relationships/image" Target="../media/image27.png"/><Relationship Id="rId14" Type="http://schemas.openxmlformats.org/officeDocument/2006/relationships/image" Target="../media/image-1-12.svg"/><Relationship Id="rId22" Type="http://schemas.openxmlformats.org/officeDocument/2006/relationships/image" Target="../media/image-1-20.svg"/><Relationship Id="rId27" Type="http://schemas.openxmlformats.org/officeDocument/2006/relationships/image" Target="../media/image36.png"/><Relationship Id="rId30" Type="http://schemas.openxmlformats.org/officeDocument/2006/relationships/image" Target="../media/image-1-28.svg"/><Relationship Id="rId35" Type="http://schemas.openxmlformats.org/officeDocument/2006/relationships/image" Target="../media/image8.png"/><Relationship Id="rId43" Type="http://schemas.openxmlformats.org/officeDocument/2006/relationships/image" Target="../media/image39.png"/><Relationship Id="rId48" Type="http://schemas.openxmlformats.org/officeDocument/2006/relationships/image" Target="../media/image-1-48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-7-16.svg"/><Relationship Id="rId26" Type="http://schemas.openxmlformats.org/officeDocument/2006/relationships/image" Target="../media/image-7-26.svg"/><Relationship Id="rId39" Type="http://schemas.openxmlformats.org/officeDocument/2006/relationships/image" Target="../media/image59.png"/><Relationship Id="rId21" Type="http://schemas.openxmlformats.org/officeDocument/2006/relationships/image" Target="../media/image-7-20.svg"/><Relationship Id="rId34" Type="http://schemas.openxmlformats.org/officeDocument/2006/relationships/image" Target="../media/image-7-34.svg"/><Relationship Id="rId42" Type="http://schemas.openxmlformats.org/officeDocument/2006/relationships/image" Target="../media/image-7-42.svg"/><Relationship Id="rId47" Type="http://schemas.openxmlformats.org/officeDocument/2006/relationships/image" Target="../media/image5.png"/><Relationship Id="rId50" Type="http://schemas.openxmlformats.org/officeDocument/2006/relationships/image" Target="../media/image-7-50.svg"/><Relationship Id="rId7" Type="http://schemas.openxmlformats.org/officeDocument/2006/relationships/image" Target="../media/image44.png"/><Relationship Id="rId12" Type="http://schemas.openxmlformats.org/officeDocument/2006/relationships/image" Target="../media/image-7-10.svg"/><Relationship Id="rId17" Type="http://schemas.openxmlformats.org/officeDocument/2006/relationships/image" Target="../media/image49.png"/><Relationship Id="rId25" Type="http://schemas.openxmlformats.org/officeDocument/2006/relationships/image" Target="../media/image-7-24.svg"/><Relationship Id="rId33" Type="http://schemas.openxmlformats.org/officeDocument/2006/relationships/image" Target="../media/image56.png"/><Relationship Id="rId38" Type="http://schemas.openxmlformats.org/officeDocument/2006/relationships/image" Target="../media/image-7-38.svg"/><Relationship Id="rId46" Type="http://schemas.openxmlformats.org/officeDocument/2006/relationships/image" Target="../media/image-7-46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-7-14.svg"/><Relationship Id="rId20" Type="http://schemas.openxmlformats.org/officeDocument/2006/relationships/image" Target="../media/image50.png"/><Relationship Id="rId29" Type="http://schemas.openxmlformats.org/officeDocument/2006/relationships/image" Target="../media/image54.png"/><Relationship Id="rId41" Type="http://schemas.openxmlformats.org/officeDocument/2006/relationships/image" Target="../media/image60.png"/><Relationship Id="rId54" Type="http://schemas.openxmlformats.org/officeDocument/2006/relationships/image" Target="../media/image-7-5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7-4.svg"/><Relationship Id="rId11" Type="http://schemas.openxmlformats.org/officeDocument/2006/relationships/image" Target="../media/image46.png"/><Relationship Id="rId24" Type="http://schemas.openxmlformats.org/officeDocument/2006/relationships/image" Target="../media/image52.png"/><Relationship Id="rId32" Type="http://schemas.openxmlformats.org/officeDocument/2006/relationships/image" Target="../media/image-7-32.svg"/><Relationship Id="rId37" Type="http://schemas.openxmlformats.org/officeDocument/2006/relationships/image" Target="../media/image58.png"/><Relationship Id="rId40" Type="http://schemas.openxmlformats.org/officeDocument/2006/relationships/image" Target="../media/image-7-40.svg"/><Relationship Id="rId45" Type="http://schemas.openxmlformats.org/officeDocument/2006/relationships/image" Target="../media/image7.png"/><Relationship Id="rId58" Type="http://schemas.openxmlformats.org/officeDocument/2006/relationships/image" Target="../media/image-7-58.svg"/><Relationship Id="rId5" Type="http://schemas.openxmlformats.org/officeDocument/2006/relationships/image" Target="../media/image43.png"/><Relationship Id="rId15" Type="http://schemas.openxmlformats.org/officeDocument/2006/relationships/image" Target="../media/image48.png"/><Relationship Id="rId23" Type="http://schemas.openxmlformats.org/officeDocument/2006/relationships/image" Target="../media/image-7-22.svg"/><Relationship Id="rId28" Type="http://schemas.openxmlformats.org/officeDocument/2006/relationships/image" Target="../media/image-7-28.svg"/><Relationship Id="rId36" Type="http://schemas.openxmlformats.org/officeDocument/2006/relationships/image" Target="../media/image-7-36.svg"/><Relationship Id="rId49" Type="http://schemas.openxmlformats.org/officeDocument/2006/relationships/image" Target="../media/image8.png"/><Relationship Id="rId10" Type="http://schemas.openxmlformats.org/officeDocument/2006/relationships/image" Target="../media/image-7-8.svg"/><Relationship Id="rId19" Type="http://schemas.openxmlformats.org/officeDocument/2006/relationships/image" Target="../media/image-7-18.svg"/><Relationship Id="rId31" Type="http://schemas.openxmlformats.org/officeDocument/2006/relationships/image" Target="../media/image55.png"/><Relationship Id="rId44" Type="http://schemas.openxmlformats.org/officeDocument/2006/relationships/image" Target="../media/image-7-44.svg"/><Relationship Id="rId52" Type="http://schemas.openxmlformats.org/officeDocument/2006/relationships/image" Target="../media/image-7-52.svg"/><Relationship Id="rId4" Type="http://schemas.openxmlformats.org/officeDocument/2006/relationships/image" Target="../media/image-7-2.svg"/><Relationship Id="rId9" Type="http://schemas.openxmlformats.org/officeDocument/2006/relationships/image" Target="../media/image45.png"/><Relationship Id="rId14" Type="http://schemas.openxmlformats.org/officeDocument/2006/relationships/image" Target="../media/image-7-12.svg"/><Relationship Id="rId22" Type="http://schemas.openxmlformats.org/officeDocument/2006/relationships/image" Target="../media/image51.png"/><Relationship Id="rId27" Type="http://schemas.openxmlformats.org/officeDocument/2006/relationships/image" Target="../media/image53.png"/><Relationship Id="rId30" Type="http://schemas.openxmlformats.org/officeDocument/2006/relationships/image" Target="../media/image-7-30.svg"/><Relationship Id="rId35" Type="http://schemas.openxmlformats.org/officeDocument/2006/relationships/image" Target="../media/image57.png"/><Relationship Id="rId43" Type="http://schemas.openxmlformats.org/officeDocument/2006/relationships/image" Target="../media/image61.png"/><Relationship Id="rId48" Type="http://schemas.openxmlformats.org/officeDocument/2006/relationships/image" Target="../media/image-7-48.svg"/><Relationship Id="rId56" Type="http://schemas.openxmlformats.org/officeDocument/2006/relationships/image" Target="../media/image-7-56.svg"/><Relationship Id="rId8" Type="http://schemas.openxmlformats.org/officeDocument/2006/relationships/image" Target="../media/image-7-6.svg"/><Relationship Id="rId51" Type="http://schemas.openxmlformats.org/officeDocument/2006/relationships/image" Target="../media/image23.png"/><Relationship Id="rId3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8-24.svg"/><Relationship Id="rId21" Type="http://schemas.openxmlformats.org/officeDocument/2006/relationships/image" Target="../media/image71.png"/><Relationship Id="rId42" Type="http://schemas.openxmlformats.org/officeDocument/2006/relationships/image" Target="../media/image-8-40.svg"/><Relationship Id="rId47" Type="http://schemas.openxmlformats.org/officeDocument/2006/relationships/image" Target="../media/image84.png"/><Relationship Id="rId63" Type="http://schemas.openxmlformats.org/officeDocument/2006/relationships/image" Target="../media/image92.png"/><Relationship Id="rId68" Type="http://schemas.openxmlformats.org/officeDocument/2006/relationships/image" Target="../media/image-8-66.svg"/><Relationship Id="rId84" Type="http://schemas.openxmlformats.org/officeDocument/2006/relationships/image" Target="../media/image-8-82.svg"/><Relationship Id="rId89" Type="http://schemas.openxmlformats.org/officeDocument/2006/relationships/image" Target="../media/image105.png"/><Relationship Id="rId112" Type="http://schemas.openxmlformats.org/officeDocument/2006/relationships/image" Target="../media/image-8-110.svg"/><Relationship Id="rId16" Type="http://schemas.openxmlformats.org/officeDocument/2006/relationships/image" Target="../media/image-8-14.svg"/><Relationship Id="rId107" Type="http://schemas.openxmlformats.org/officeDocument/2006/relationships/image" Target="../media/image5.png"/><Relationship Id="rId11" Type="http://schemas.openxmlformats.org/officeDocument/2006/relationships/image" Target="../media/image66.png"/><Relationship Id="rId24" Type="http://schemas.openxmlformats.org/officeDocument/2006/relationships/image" Target="../media/image-8-22.svg"/><Relationship Id="rId32" Type="http://schemas.openxmlformats.org/officeDocument/2006/relationships/image" Target="../media/image-8-30.svg"/><Relationship Id="rId37" Type="http://schemas.openxmlformats.org/officeDocument/2006/relationships/image" Target="../media/image79.png"/><Relationship Id="rId40" Type="http://schemas.openxmlformats.org/officeDocument/2006/relationships/image" Target="../media/image-8-38.svg"/><Relationship Id="rId45" Type="http://schemas.openxmlformats.org/officeDocument/2006/relationships/image" Target="../media/image83.png"/><Relationship Id="rId53" Type="http://schemas.openxmlformats.org/officeDocument/2006/relationships/image" Target="../media/image87.png"/><Relationship Id="rId58" Type="http://schemas.openxmlformats.org/officeDocument/2006/relationships/image" Target="../media/image-8-56.svg"/><Relationship Id="rId66" Type="http://schemas.openxmlformats.org/officeDocument/2006/relationships/image" Target="../media/image-8-64.svg"/><Relationship Id="rId74" Type="http://schemas.openxmlformats.org/officeDocument/2006/relationships/image" Target="../media/image-8-72.svg"/><Relationship Id="rId79" Type="http://schemas.openxmlformats.org/officeDocument/2006/relationships/image" Target="../media/image100.png"/><Relationship Id="rId87" Type="http://schemas.openxmlformats.org/officeDocument/2006/relationships/image" Target="../media/image104.png"/><Relationship Id="rId102" Type="http://schemas.openxmlformats.org/officeDocument/2006/relationships/image" Target="../media/image-8-100.svg"/><Relationship Id="rId110" Type="http://schemas.openxmlformats.org/officeDocument/2006/relationships/image" Target="../media/image-8-108.svg"/><Relationship Id="rId5" Type="http://schemas.openxmlformats.org/officeDocument/2006/relationships/image" Target="../media/image63.png"/><Relationship Id="rId61" Type="http://schemas.openxmlformats.org/officeDocument/2006/relationships/image" Target="../media/image91.png"/><Relationship Id="rId82" Type="http://schemas.openxmlformats.org/officeDocument/2006/relationships/image" Target="../media/image-8-80.svg"/><Relationship Id="rId90" Type="http://schemas.openxmlformats.org/officeDocument/2006/relationships/image" Target="../media/image-8-88.svg"/><Relationship Id="rId95" Type="http://schemas.openxmlformats.org/officeDocument/2006/relationships/image" Target="../media/image108.png"/><Relationship Id="rId19" Type="http://schemas.openxmlformats.org/officeDocument/2006/relationships/image" Target="../media/image70.png"/><Relationship Id="rId14" Type="http://schemas.openxmlformats.org/officeDocument/2006/relationships/image" Target="../media/image-8-12.svg"/><Relationship Id="rId22" Type="http://schemas.openxmlformats.org/officeDocument/2006/relationships/image" Target="../media/image-8-20.svg"/><Relationship Id="rId27" Type="http://schemas.openxmlformats.org/officeDocument/2006/relationships/image" Target="../media/image74.png"/><Relationship Id="rId30" Type="http://schemas.openxmlformats.org/officeDocument/2006/relationships/image" Target="../media/image-8-28.svg"/><Relationship Id="rId35" Type="http://schemas.openxmlformats.org/officeDocument/2006/relationships/image" Target="../media/image78.png"/><Relationship Id="rId43" Type="http://schemas.openxmlformats.org/officeDocument/2006/relationships/image" Target="../media/image82.png"/><Relationship Id="rId48" Type="http://schemas.openxmlformats.org/officeDocument/2006/relationships/image" Target="../media/image-8-46.svg"/><Relationship Id="rId56" Type="http://schemas.openxmlformats.org/officeDocument/2006/relationships/image" Target="../media/image-8-54.svg"/><Relationship Id="rId64" Type="http://schemas.openxmlformats.org/officeDocument/2006/relationships/image" Target="../media/image-8-62.svg"/><Relationship Id="rId69" Type="http://schemas.openxmlformats.org/officeDocument/2006/relationships/image" Target="../media/image95.png"/><Relationship Id="rId77" Type="http://schemas.openxmlformats.org/officeDocument/2006/relationships/image" Target="../media/image99.png"/><Relationship Id="rId100" Type="http://schemas.openxmlformats.org/officeDocument/2006/relationships/image" Target="../media/image-8-98.svg"/><Relationship Id="rId105" Type="http://schemas.openxmlformats.org/officeDocument/2006/relationships/image" Target="../media/image112.png"/><Relationship Id="rId113" Type="http://schemas.openxmlformats.org/officeDocument/2006/relationships/image" Target="../media/image-8-112.svg"/><Relationship Id="rId8" Type="http://schemas.openxmlformats.org/officeDocument/2006/relationships/image" Target="../media/image-8-6.svg"/><Relationship Id="rId51" Type="http://schemas.openxmlformats.org/officeDocument/2006/relationships/image" Target="../media/image86.png"/><Relationship Id="rId72" Type="http://schemas.openxmlformats.org/officeDocument/2006/relationships/image" Target="../media/image-8-70.svg"/><Relationship Id="rId80" Type="http://schemas.openxmlformats.org/officeDocument/2006/relationships/image" Target="../media/image-8-78.svg"/><Relationship Id="rId85" Type="http://schemas.openxmlformats.org/officeDocument/2006/relationships/image" Target="../media/image103.png"/><Relationship Id="rId93" Type="http://schemas.openxmlformats.org/officeDocument/2006/relationships/image" Target="../media/image107.png"/><Relationship Id="rId98" Type="http://schemas.openxmlformats.org/officeDocument/2006/relationships/image" Target="../media/image-8-96.svg"/><Relationship Id="rId3" Type="http://schemas.openxmlformats.org/officeDocument/2006/relationships/image" Target="../media/image62.png"/><Relationship Id="rId12" Type="http://schemas.openxmlformats.org/officeDocument/2006/relationships/image" Target="../media/image-8-10.svg"/><Relationship Id="rId17" Type="http://schemas.openxmlformats.org/officeDocument/2006/relationships/image" Target="../media/image69.png"/><Relationship Id="rId25" Type="http://schemas.openxmlformats.org/officeDocument/2006/relationships/image" Target="../media/image73.png"/><Relationship Id="rId33" Type="http://schemas.openxmlformats.org/officeDocument/2006/relationships/image" Target="../media/image77.png"/><Relationship Id="rId38" Type="http://schemas.openxmlformats.org/officeDocument/2006/relationships/image" Target="../media/image-8-36.svg"/><Relationship Id="rId46" Type="http://schemas.openxmlformats.org/officeDocument/2006/relationships/image" Target="../media/image-8-44.svg"/><Relationship Id="rId59" Type="http://schemas.openxmlformats.org/officeDocument/2006/relationships/image" Target="../media/image90.png"/><Relationship Id="rId67" Type="http://schemas.openxmlformats.org/officeDocument/2006/relationships/image" Target="../media/image94.png"/><Relationship Id="rId103" Type="http://schemas.openxmlformats.org/officeDocument/2006/relationships/image" Target="../media/image7.png"/><Relationship Id="rId108" Type="http://schemas.openxmlformats.org/officeDocument/2006/relationships/image" Target="../media/image-8-106.svg"/><Relationship Id="rId116" Type="http://schemas.openxmlformats.org/officeDocument/2006/relationships/image" Target="../media/image-8-116.svg"/><Relationship Id="rId20" Type="http://schemas.openxmlformats.org/officeDocument/2006/relationships/image" Target="../media/image-8-18.svg"/><Relationship Id="rId41" Type="http://schemas.openxmlformats.org/officeDocument/2006/relationships/image" Target="../media/image81.png"/><Relationship Id="rId54" Type="http://schemas.openxmlformats.org/officeDocument/2006/relationships/image" Target="../media/image-8-52.svg"/><Relationship Id="rId62" Type="http://schemas.openxmlformats.org/officeDocument/2006/relationships/image" Target="../media/image-8-60.svg"/><Relationship Id="rId70" Type="http://schemas.openxmlformats.org/officeDocument/2006/relationships/image" Target="../media/image-8-68.svg"/><Relationship Id="rId75" Type="http://schemas.openxmlformats.org/officeDocument/2006/relationships/image" Target="../media/image98.png"/><Relationship Id="rId83" Type="http://schemas.openxmlformats.org/officeDocument/2006/relationships/image" Target="../media/image102.png"/><Relationship Id="rId88" Type="http://schemas.openxmlformats.org/officeDocument/2006/relationships/image" Target="../media/image-8-86.svg"/><Relationship Id="rId91" Type="http://schemas.openxmlformats.org/officeDocument/2006/relationships/image" Target="../media/image106.png"/><Relationship Id="rId96" Type="http://schemas.openxmlformats.org/officeDocument/2006/relationships/image" Target="../media/image-8-94.svg"/><Relationship Id="rId111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8-4.svg"/><Relationship Id="rId15" Type="http://schemas.openxmlformats.org/officeDocument/2006/relationships/image" Target="../media/image68.png"/><Relationship Id="rId23" Type="http://schemas.openxmlformats.org/officeDocument/2006/relationships/image" Target="../media/image72.png"/><Relationship Id="rId28" Type="http://schemas.openxmlformats.org/officeDocument/2006/relationships/image" Target="../media/image-8-26.svg"/><Relationship Id="rId36" Type="http://schemas.openxmlformats.org/officeDocument/2006/relationships/image" Target="../media/image-8-34.svg"/><Relationship Id="rId49" Type="http://schemas.openxmlformats.org/officeDocument/2006/relationships/image" Target="../media/image85.png"/><Relationship Id="rId57" Type="http://schemas.openxmlformats.org/officeDocument/2006/relationships/image" Target="../media/image89.png"/><Relationship Id="rId106" Type="http://schemas.openxmlformats.org/officeDocument/2006/relationships/image" Target="../media/image-8-104.svg"/><Relationship Id="rId114" Type="http://schemas.openxmlformats.org/officeDocument/2006/relationships/image" Target="../media/image-8-114.svg"/><Relationship Id="rId10" Type="http://schemas.openxmlformats.org/officeDocument/2006/relationships/image" Target="../media/image-8-8.svg"/><Relationship Id="rId31" Type="http://schemas.openxmlformats.org/officeDocument/2006/relationships/image" Target="../media/image76.png"/><Relationship Id="rId44" Type="http://schemas.openxmlformats.org/officeDocument/2006/relationships/image" Target="../media/image-8-42.svg"/><Relationship Id="rId52" Type="http://schemas.openxmlformats.org/officeDocument/2006/relationships/image" Target="../media/image-8-50.svg"/><Relationship Id="rId60" Type="http://schemas.openxmlformats.org/officeDocument/2006/relationships/image" Target="../media/image-8-58.svg"/><Relationship Id="rId65" Type="http://schemas.openxmlformats.org/officeDocument/2006/relationships/image" Target="../media/image93.png"/><Relationship Id="rId73" Type="http://schemas.openxmlformats.org/officeDocument/2006/relationships/image" Target="../media/image97.png"/><Relationship Id="rId78" Type="http://schemas.openxmlformats.org/officeDocument/2006/relationships/image" Target="../media/image-8-76.svg"/><Relationship Id="rId81" Type="http://schemas.openxmlformats.org/officeDocument/2006/relationships/image" Target="../media/image101.png"/><Relationship Id="rId86" Type="http://schemas.openxmlformats.org/officeDocument/2006/relationships/image" Target="../media/image-8-84.svg"/><Relationship Id="rId94" Type="http://schemas.openxmlformats.org/officeDocument/2006/relationships/image" Target="../media/image-8-92.svg"/><Relationship Id="rId99" Type="http://schemas.openxmlformats.org/officeDocument/2006/relationships/image" Target="../media/image110.png"/><Relationship Id="rId101" Type="http://schemas.openxmlformats.org/officeDocument/2006/relationships/image" Target="../media/image111.png"/><Relationship Id="rId4" Type="http://schemas.openxmlformats.org/officeDocument/2006/relationships/image" Target="../media/image-8-2.svg"/><Relationship Id="rId9" Type="http://schemas.openxmlformats.org/officeDocument/2006/relationships/image" Target="../media/image65.png"/><Relationship Id="rId13" Type="http://schemas.openxmlformats.org/officeDocument/2006/relationships/image" Target="../media/image67.png"/><Relationship Id="rId18" Type="http://schemas.openxmlformats.org/officeDocument/2006/relationships/image" Target="../media/image-8-16.svg"/><Relationship Id="rId39" Type="http://schemas.openxmlformats.org/officeDocument/2006/relationships/image" Target="../media/image80.png"/><Relationship Id="rId109" Type="http://schemas.openxmlformats.org/officeDocument/2006/relationships/image" Target="../media/image113.png"/><Relationship Id="rId34" Type="http://schemas.openxmlformats.org/officeDocument/2006/relationships/image" Target="../media/image-8-32.svg"/><Relationship Id="rId50" Type="http://schemas.openxmlformats.org/officeDocument/2006/relationships/image" Target="../media/image-8-48.svg"/><Relationship Id="rId55" Type="http://schemas.openxmlformats.org/officeDocument/2006/relationships/image" Target="../media/image88.png"/><Relationship Id="rId76" Type="http://schemas.openxmlformats.org/officeDocument/2006/relationships/image" Target="../media/image-8-74.svg"/><Relationship Id="rId97" Type="http://schemas.openxmlformats.org/officeDocument/2006/relationships/image" Target="../media/image109.png"/><Relationship Id="rId104" Type="http://schemas.openxmlformats.org/officeDocument/2006/relationships/image" Target="../media/image-8-102.svg"/><Relationship Id="rId7" Type="http://schemas.openxmlformats.org/officeDocument/2006/relationships/image" Target="../media/image64.png"/><Relationship Id="rId71" Type="http://schemas.openxmlformats.org/officeDocument/2006/relationships/image" Target="../media/image96.png"/><Relationship Id="rId92" Type="http://schemas.openxmlformats.org/officeDocument/2006/relationships/image" Target="../media/image-8-90.svg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9-24.svg"/><Relationship Id="rId21" Type="http://schemas.openxmlformats.org/officeDocument/2006/relationships/image" Target="../media/image123.png"/><Relationship Id="rId42" Type="http://schemas.openxmlformats.org/officeDocument/2006/relationships/image" Target="../media/image-9-40.svg"/><Relationship Id="rId47" Type="http://schemas.openxmlformats.org/officeDocument/2006/relationships/image" Target="../media/image136.png"/><Relationship Id="rId63" Type="http://schemas.openxmlformats.org/officeDocument/2006/relationships/image" Target="../media/image144.png"/><Relationship Id="rId68" Type="http://schemas.openxmlformats.org/officeDocument/2006/relationships/image" Target="../media/image-9-66.svg"/><Relationship Id="rId84" Type="http://schemas.openxmlformats.org/officeDocument/2006/relationships/image" Target="../media/image-9-82.svg"/><Relationship Id="rId89" Type="http://schemas.openxmlformats.org/officeDocument/2006/relationships/image" Target="../media/image157.png"/><Relationship Id="rId112" Type="http://schemas.openxmlformats.org/officeDocument/2006/relationships/image" Target="../media/image-9-110.svg"/><Relationship Id="rId16" Type="http://schemas.openxmlformats.org/officeDocument/2006/relationships/image" Target="../media/image-9-14.svg"/><Relationship Id="rId107" Type="http://schemas.openxmlformats.org/officeDocument/2006/relationships/image" Target="../media/image5.png"/><Relationship Id="rId11" Type="http://schemas.openxmlformats.org/officeDocument/2006/relationships/image" Target="../media/image118.png"/><Relationship Id="rId24" Type="http://schemas.openxmlformats.org/officeDocument/2006/relationships/image" Target="../media/image-9-22.svg"/><Relationship Id="rId32" Type="http://schemas.openxmlformats.org/officeDocument/2006/relationships/image" Target="../media/image-9-30.svg"/><Relationship Id="rId37" Type="http://schemas.openxmlformats.org/officeDocument/2006/relationships/image" Target="../media/image131.png"/><Relationship Id="rId40" Type="http://schemas.openxmlformats.org/officeDocument/2006/relationships/image" Target="../media/image-9-38.svg"/><Relationship Id="rId45" Type="http://schemas.openxmlformats.org/officeDocument/2006/relationships/image" Target="../media/image135.png"/><Relationship Id="rId53" Type="http://schemas.openxmlformats.org/officeDocument/2006/relationships/image" Target="../media/image139.png"/><Relationship Id="rId58" Type="http://schemas.openxmlformats.org/officeDocument/2006/relationships/image" Target="../media/image-9-56.svg"/><Relationship Id="rId66" Type="http://schemas.openxmlformats.org/officeDocument/2006/relationships/image" Target="../media/image-9-64.svg"/><Relationship Id="rId74" Type="http://schemas.openxmlformats.org/officeDocument/2006/relationships/image" Target="../media/image-9-72.svg"/><Relationship Id="rId79" Type="http://schemas.openxmlformats.org/officeDocument/2006/relationships/image" Target="../media/image152.png"/><Relationship Id="rId87" Type="http://schemas.openxmlformats.org/officeDocument/2006/relationships/image" Target="../media/image156.png"/><Relationship Id="rId102" Type="http://schemas.openxmlformats.org/officeDocument/2006/relationships/image" Target="../media/image-9-100.svg"/><Relationship Id="rId110" Type="http://schemas.openxmlformats.org/officeDocument/2006/relationships/image" Target="../media/image-9-108.svg"/><Relationship Id="rId5" Type="http://schemas.openxmlformats.org/officeDocument/2006/relationships/image" Target="../media/image115.png"/><Relationship Id="rId61" Type="http://schemas.openxmlformats.org/officeDocument/2006/relationships/image" Target="../media/image143.png"/><Relationship Id="rId82" Type="http://schemas.openxmlformats.org/officeDocument/2006/relationships/image" Target="../media/image-9-80.svg"/><Relationship Id="rId90" Type="http://schemas.openxmlformats.org/officeDocument/2006/relationships/image" Target="../media/image-9-88.svg"/><Relationship Id="rId95" Type="http://schemas.openxmlformats.org/officeDocument/2006/relationships/image" Target="../media/image160.png"/><Relationship Id="rId19" Type="http://schemas.openxmlformats.org/officeDocument/2006/relationships/image" Target="../media/image122.png"/><Relationship Id="rId14" Type="http://schemas.openxmlformats.org/officeDocument/2006/relationships/image" Target="../media/image-9-12.svg"/><Relationship Id="rId22" Type="http://schemas.openxmlformats.org/officeDocument/2006/relationships/image" Target="../media/image-9-20.svg"/><Relationship Id="rId27" Type="http://schemas.openxmlformats.org/officeDocument/2006/relationships/image" Target="../media/image126.png"/><Relationship Id="rId30" Type="http://schemas.openxmlformats.org/officeDocument/2006/relationships/image" Target="../media/image-9-28.svg"/><Relationship Id="rId35" Type="http://schemas.openxmlformats.org/officeDocument/2006/relationships/image" Target="../media/image130.png"/><Relationship Id="rId43" Type="http://schemas.openxmlformats.org/officeDocument/2006/relationships/image" Target="../media/image134.png"/><Relationship Id="rId48" Type="http://schemas.openxmlformats.org/officeDocument/2006/relationships/image" Target="../media/image-9-46.svg"/><Relationship Id="rId56" Type="http://schemas.openxmlformats.org/officeDocument/2006/relationships/image" Target="../media/image-9-54.svg"/><Relationship Id="rId64" Type="http://schemas.openxmlformats.org/officeDocument/2006/relationships/image" Target="../media/image-9-62.svg"/><Relationship Id="rId69" Type="http://schemas.openxmlformats.org/officeDocument/2006/relationships/image" Target="../media/image147.png"/><Relationship Id="rId77" Type="http://schemas.openxmlformats.org/officeDocument/2006/relationships/image" Target="../media/image151.png"/><Relationship Id="rId100" Type="http://schemas.openxmlformats.org/officeDocument/2006/relationships/image" Target="../media/image-9-98.svg"/><Relationship Id="rId105" Type="http://schemas.openxmlformats.org/officeDocument/2006/relationships/image" Target="../media/image112.png"/><Relationship Id="rId113" Type="http://schemas.openxmlformats.org/officeDocument/2006/relationships/image" Target="../media/image-9-112.svg"/><Relationship Id="rId8" Type="http://schemas.openxmlformats.org/officeDocument/2006/relationships/image" Target="../media/image-9-6.svg"/><Relationship Id="rId51" Type="http://schemas.openxmlformats.org/officeDocument/2006/relationships/image" Target="../media/image138.png"/><Relationship Id="rId72" Type="http://schemas.openxmlformats.org/officeDocument/2006/relationships/image" Target="../media/image-9-70.svg"/><Relationship Id="rId80" Type="http://schemas.openxmlformats.org/officeDocument/2006/relationships/image" Target="../media/image-9-78.svg"/><Relationship Id="rId85" Type="http://schemas.openxmlformats.org/officeDocument/2006/relationships/image" Target="../media/image155.png"/><Relationship Id="rId93" Type="http://schemas.openxmlformats.org/officeDocument/2006/relationships/image" Target="../media/image159.png"/><Relationship Id="rId98" Type="http://schemas.openxmlformats.org/officeDocument/2006/relationships/image" Target="../media/image-9-96.svg"/><Relationship Id="rId3" Type="http://schemas.openxmlformats.org/officeDocument/2006/relationships/image" Target="../media/image114.png"/><Relationship Id="rId12" Type="http://schemas.openxmlformats.org/officeDocument/2006/relationships/image" Target="../media/image-9-10.svg"/><Relationship Id="rId17" Type="http://schemas.openxmlformats.org/officeDocument/2006/relationships/image" Target="../media/image121.png"/><Relationship Id="rId25" Type="http://schemas.openxmlformats.org/officeDocument/2006/relationships/image" Target="../media/image125.png"/><Relationship Id="rId33" Type="http://schemas.openxmlformats.org/officeDocument/2006/relationships/image" Target="../media/image129.png"/><Relationship Id="rId38" Type="http://schemas.openxmlformats.org/officeDocument/2006/relationships/image" Target="../media/image-9-36.svg"/><Relationship Id="rId46" Type="http://schemas.openxmlformats.org/officeDocument/2006/relationships/image" Target="../media/image-9-44.svg"/><Relationship Id="rId59" Type="http://schemas.openxmlformats.org/officeDocument/2006/relationships/image" Target="../media/image142.png"/><Relationship Id="rId67" Type="http://schemas.openxmlformats.org/officeDocument/2006/relationships/image" Target="../media/image146.png"/><Relationship Id="rId103" Type="http://schemas.openxmlformats.org/officeDocument/2006/relationships/image" Target="../media/image7.png"/><Relationship Id="rId108" Type="http://schemas.openxmlformats.org/officeDocument/2006/relationships/image" Target="../media/image-9-106.svg"/><Relationship Id="rId116" Type="http://schemas.openxmlformats.org/officeDocument/2006/relationships/image" Target="../media/image-9-116.svg"/><Relationship Id="rId20" Type="http://schemas.openxmlformats.org/officeDocument/2006/relationships/image" Target="../media/image-9-18.svg"/><Relationship Id="rId41" Type="http://schemas.openxmlformats.org/officeDocument/2006/relationships/image" Target="../media/image133.png"/><Relationship Id="rId54" Type="http://schemas.openxmlformats.org/officeDocument/2006/relationships/image" Target="../media/image-9-52.svg"/><Relationship Id="rId62" Type="http://schemas.openxmlformats.org/officeDocument/2006/relationships/image" Target="../media/image-9-60.svg"/><Relationship Id="rId70" Type="http://schemas.openxmlformats.org/officeDocument/2006/relationships/image" Target="../media/image-9-68.svg"/><Relationship Id="rId75" Type="http://schemas.openxmlformats.org/officeDocument/2006/relationships/image" Target="../media/image150.png"/><Relationship Id="rId83" Type="http://schemas.openxmlformats.org/officeDocument/2006/relationships/image" Target="../media/image154.png"/><Relationship Id="rId88" Type="http://schemas.openxmlformats.org/officeDocument/2006/relationships/image" Target="../media/image-9-86.svg"/><Relationship Id="rId91" Type="http://schemas.openxmlformats.org/officeDocument/2006/relationships/image" Target="../media/image158.png"/><Relationship Id="rId96" Type="http://schemas.openxmlformats.org/officeDocument/2006/relationships/image" Target="../media/image-9-94.svg"/><Relationship Id="rId111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9-4.svg"/><Relationship Id="rId15" Type="http://schemas.openxmlformats.org/officeDocument/2006/relationships/image" Target="../media/image120.png"/><Relationship Id="rId23" Type="http://schemas.openxmlformats.org/officeDocument/2006/relationships/image" Target="../media/image124.png"/><Relationship Id="rId28" Type="http://schemas.openxmlformats.org/officeDocument/2006/relationships/image" Target="../media/image-9-26.svg"/><Relationship Id="rId36" Type="http://schemas.openxmlformats.org/officeDocument/2006/relationships/image" Target="../media/image-9-34.svg"/><Relationship Id="rId49" Type="http://schemas.openxmlformats.org/officeDocument/2006/relationships/image" Target="../media/image137.png"/><Relationship Id="rId57" Type="http://schemas.openxmlformats.org/officeDocument/2006/relationships/image" Target="../media/image141.png"/><Relationship Id="rId106" Type="http://schemas.openxmlformats.org/officeDocument/2006/relationships/image" Target="../media/image-9-104.svg"/><Relationship Id="rId114" Type="http://schemas.openxmlformats.org/officeDocument/2006/relationships/image" Target="../media/image-9-114.svg"/><Relationship Id="rId10" Type="http://schemas.openxmlformats.org/officeDocument/2006/relationships/image" Target="../media/image-9-8.svg"/><Relationship Id="rId31" Type="http://schemas.openxmlformats.org/officeDocument/2006/relationships/image" Target="../media/image128.png"/><Relationship Id="rId44" Type="http://schemas.openxmlformats.org/officeDocument/2006/relationships/image" Target="../media/image-9-42.svg"/><Relationship Id="rId52" Type="http://schemas.openxmlformats.org/officeDocument/2006/relationships/image" Target="../media/image-9-50.svg"/><Relationship Id="rId60" Type="http://schemas.openxmlformats.org/officeDocument/2006/relationships/image" Target="../media/image-9-58.svg"/><Relationship Id="rId65" Type="http://schemas.openxmlformats.org/officeDocument/2006/relationships/image" Target="../media/image145.png"/><Relationship Id="rId73" Type="http://schemas.openxmlformats.org/officeDocument/2006/relationships/image" Target="../media/image149.png"/><Relationship Id="rId78" Type="http://schemas.openxmlformats.org/officeDocument/2006/relationships/image" Target="../media/image-9-76.svg"/><Relationship Id="rId81" Type="http://schemas.openxmlformats.org/officeDocument/2006/relationships/image" Target="../media/image153.png"/><Relationship Id="rId86" Type="http://schemas.openxmlformats.org/officeDocument/2006/relationships/image" Target="../media/image-9-84.svg"/><Relationship Id="rId94" Type="http://schemas.openxmlformats.org/officeDocument/2006/relationships/image" Target="../media/image-9-92.svg"/><Relationship Id="rId99" Type="http://schemas.openxmlformats.org/officeDocument/2006/relationships/image" Target="../media/image162.png"/><Relationship Id="rId101" Type="http://schemas.openxmlformats.org/officeDocument/2006/relationships/image" Target="../media/image163.png"/><Relationship Id="rId4" Type="http://schemas.openxmlformats.org/officeDocument/2006/relationships/image" Target="../media/image-9-2.svg"/><Relationship Id="rId9" Type="http://schemas.openxmlformats.org/officeDocument/2006/relationships/image" Target="../media/image117.png"/><Relationship Id="rId13" Type="http://schemas.openxmlformats.org/officeDocument/2006/relationships/image" Target="../media/image119.png"/><Relationship Id="rId18" Type="http://schemas.openxmlformats.org/officeDocument/2006/relationships/image" Target="../media/image-9-16.svg"/><Relationship Id="rId39" Type="http://schemas.openxmlformats.org/officeDocument/2006/relationships/image" Target="../media/image132.png"/><Relationship Id="rId109" Type="http://schemas.openxmlformats.org/officeDocument/2006/relationships/image" Target="../media/image113.png"/><Relationship Id="rId34" Type="http://schemas.openxmlformats.org/officeDocument/2006/relationships/image" Target="../media/image-9-32.svg"/><Relationship Id="rId50" Type="http://schemas.openxmlformats.org/officeDocument/2006/relationships/image" Target="../media/image-9-48.svg"/><Relationship Id="rId55" Type="http://schemas.openxmlformats.org/officeDocument/2006/relationships/image" Target="../media/image140.png"/><Relationship Id="rId76" Type="http://schemas.openxmlformats.org/officeDocument/2006/relationships/image" Target="../media/image-9-74.svg"/><Relationship Id="rId97" Type="http://schemas.openxmlformats.org/officeDocument/2006/relationships/image" Target="../media/image161.png"/><Relationship Id="rId104" Type="http://schemas.openxmlformats.org/officeDocument/2006/relationships/image" Target="../media/image-9-102.svg"/><Relationship Id="rId7" Type="http://schemas.openxmlformats.org/officeDocument/2006/relationships/image" Target="../media/image116.png"/><Relationship Id="rId71" Type="http://schemas.openxmlformats.org/officeDocument/2006/relationships/image" Target="../media/image148.png"/><Relationship Id="rId92" Type="http://schemas.openxmlformats.org/officeDocument/2006/relationships/image" Target="../media/image-9-90.svg"/><Relationship Id="rId2" Type="http://schemas.openxmlformats.org/officeDocument/2006/relationships/notesSlide" Target="../notesSlides/notesSlide8.xml"/><Relationship Id="rId29" Type="http://schemas.openxmlformats.org/officeDocument/2006/relationships/image" Target="../media/image127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-10-24.svg"/><Relationship Id="rId21" Type="http://schemas.openxmlformats.org/officeDocument/2006/relationships/image" Target="../media/image173.png"/><Relationship Id="rId42" Type="http://schemas.openxmlformats.org/officeDocument/2006/relationships/image" Target="../media/image-10-40.svg"/><Relationship Id="rId47" Type="http://schemas.openxmlformats.org/officeDocument/2006/relationships/image" Target="../media/image186.png"/><Relationship Id="rId63" Type="http://schemas.openxmlformats.org/officeDocument/2006/relationships/image" Target="../media/image194.png"/><Relationship Id="rId68" Type="http://schemas.openxmlformats.org/officeDocument/2006/relationships/image" Target="../media/image-10-66.svg"/><Relationship Id="rId84" Type="http://schemas.openxmlformats.org/officeDocument/2006/relationships/image" Target="../media/image-10-82.svg"/><Relationship Id="rId89" Type="http://schemas.openxmlformats.org/officeDocument/2006/relationships/image" Target="../media/image207.png"/><Relationship Id="rId112" Type="http://schemas.openxmlformats.org/officeDocument/2006/relationships/image" Target="../media/image-10-110.svg"/><Relationship Id="rId16" Type="http://schemas.openxmlformats.org/officeDocument/2006/relationships/image" Target="../media/image-10-14.svg"/><Relationship Id="rId107" Type="http://schemas.openxmlformats.org/officeDocument/2006/relationships/image" Target="../media/image5.png"/><Relationship Id="rId11" Type="http://schemas.openxmlformats.org/officeDocument/2006/relationships/image" Target="../media/image168.png"/><Relationship Id="rId24" Type="http://schemas.openxmlformats.org/officeDocument/2006/relationships/image" Target="../media/image-10-22.svg"/><Relationship Id="rId32" Type="http://schemas.openxmlformats.org/officeDocument/2006/relationships/image" Target="../media/image-10-30.svg"/><Relationship Id="rId37" Type="http://schemas.openxmlformats.org/officeDocument/2006/relationships/image" Target="../media/image181.png"/><Relationship Id="rId40" Type="http://schemas.openxmlformats.org/officeDocument/2006/relationships/image" Target="../media/image-10-38.svg"/><Relationship Id="rId45" Type="http://schemas.openxmlformats.org/officeDocument/2006/relationships/image" Target="../media/image185.png"/><Relationship Id="rId53" Type="http://schemas.openxmlformats.org/officeDocument/2006/relationships/image" Target="../media/image189.png"/><Relationship Id="rId58" Type="http://schemas.openxmlformats.org/officeDocument/2006/relationships/image" Target="../media/image-10-56.svg"/><Relationship Id="rId66" Type="http://schemas.openxmlformats.org/officeDocument/2006/relationships/image" Target="../media/image-10-64.svg"/><Relationship Id="rId74" Type="http://schemas.openxmlformats.org/officeDocument/2006/relationships/image" Target="../media/image-10-72.svg"/><Relationship Id="rId79" Type="http://schemas.openxmlformats.org/officeDocument/2006/relationships/image" Target="../media/image202.png"/><Relationship Id="rId87" Type="http://schemas.openxmlformats.org/officeDocument/2006/relationships/image" Target="../media/image206.png"/><Relationship Id="rId102" Type="http://schemas.openxmlformats.org/officeDocument/2006/relationships/image" Target="../media/image-10-100.svg"/><Relationship Id="rId110" Type="http://schemas.openxmlformats.org/officeDocument/2006/relationships/image" Target="../media/image-10-108.svg"/><Relationship Id="rId5" Type="http://schemas.openxmlformats.org/officeDocument/2006/relationships/image" Target="../media/image165.png"/><Relationship Id="rId61" Type="http://schemas.openxmlformats.org/officeDocument/2006/relationships/image" Target="../media/image193.png"/><Relationship Id="rId82" Type="http://schemas.openxmlformats.org/officeDocument/2006/relationships/image" Target="../media/image-10-80.svg"/><Relationship Id="rId90" Type="http://schemas.openxmlformats.org/officeDocument/2006/relationships/image" Target="../media/image-10-88.svg"/><Relationship Id="rId95" Type="http://schemas.openxmlformats.org/officeDocument/2006/relationships/image" Target="../media/image210.png"/><Relationship Id="rId19" Type="http://schemas.openxmlformats.org/officeDocument/2006/relationships/image" Target="../media/image172.png"/><Relationship Id="rId14" Type="http://schemas.openxmlformats.org/officeDocument/2006/relationships/image" Target="../media/image-10-12.svg"/><Relationship Id="rId22" Type="http://schemas.openxmlformats.org/officeDocument/2006/relationships/image" Target="../media/image-10-20.svg"/><Relationship Id="rId27" Type="http://schemas.openxmlformats.org/officeDocument/2006/relationships/image" Target="../media/image176.png"/><Relationship Id="rId30" Type="http://schemas.openxmlformats.org/officeDocument/2006/relationships/image" Target="../media/image-10-28.svg"/><Relationship Id="rId35" Type="http://schemas.openxmlformats.org/officeDocument/2006/relationships/image" Target="../media/image180.png"/><Relationship Id="rId43" Type="http://schemas.openxmlformats.org/officeDocument/2006/relationships/image" Target="../media/image184.png"/><Relationship Id="rId48" Type="http://schemas.openxmlformats.org/officeDocument/2006/relationships/image" Target="../media/image-10-46.svg"/><Relationship Id="rId56" Type="http://schemas.openxmlformats.org/officeDocument/2006/relationships/image" Target="../media/image-10-54.svg"/><Relationship Id="rId64" Type="http://schemas.openxmlformats.org/officeDocument/2006/relationships/image" Target="../media/image-10-62.svg"/><Relationship Id="rId69" Type="http://schemas.openxmlformats.org/officeDocument/2006/relationships/image" Target="../media/image197.png"/><Relationship Id="rId77" Type="http://schemas.openxmlformats.org/officeDocument/2006/relationships/image" Target="../media/image201.png"/><Relationship Id="rId100" Type="http://schemas.openxmlformats.org/officeDocument/2006/relationships/image" Target="../media/image-10-98.svg"/><Relationship Id="rId105" Type="http://schemas.openxmlformats.org/officeDocument/2006/relationships/image" Target="../media/image112.png"/><Relationship Id="rId113" Type="http://schemas.openxmlformats.org/officeDocument/2006/relationships/image" Target="../media/image-10-112.svg"/><Relationship Id="rId8" Type="http://schemas.openxmlformats.org/officeDocument/2006/relationships/image" Target="../media/image-10-6.svg"/><Relationship Id="rId51" Type="http://schemas.openxmlformats.org/officeDocument/2006/relationships/image" Target="../media/image188.png"/><Relationship Id="rId72" Type="http://schemas.openxmlformats.org/officeDocument/2006/relationships/image" Target="../media/image-10-70.svg"/><Relationship Id="rId80" Type="http://schemas.openxmlformats.org/officeDocument/2006/relationships/image" Target="../media/image-10-78.svg"/><Relationship Id="rId85" Type="http://schemas.openxmlformats.org/officeDocument/2006/relationships/image" Target="../media/image205.png"/><Relationship Id="rId93" Type="http://schemas.openxmlformats.org/officeDocument/2006/relationships/image" Target="../media/image209.png"/><Relationship Id="rId98" Type="http://schemas.openxmlformats.org/officeDocument/2006/relationships/image" Target="../media/image-10-96.svg"/><Relationship Id="rId3" Type="http://schemas.openxmlformats.org/officeDocument/2006/relationships/image" Target="../media/image164.png"/><Relationship Id="rId12" Type="http://schemas.openxmlformats.org/officeDocument/2006/relationships/image" Target="../media/image-10-10.svg"/><Relationship Id="rId17" Type="http://schemas.openxmlformats.org/officeDocument/2006/relationships/image" Target="../media/image171.png"/><Relationship Id="rId25" Type="http://schemas.openxmlformats.org/officeDocument/2006/relationships/image" Target="../media/image175.png"/><Relationship Id="rId33" Type="http://schemas.openxmlformats.org/officeDocument/2006/relationships/image" Target="../media/image179.png"/><Relationship Id="rId38" Type="http://schemas.openxmlformats.org/officeDocument/2006/relationships/image" Target="../media/image-10-36.svg"/><Relationship Id="rId46" Type="http://schemas.openxmlformats.org/officeDocument/2006/relationships/image" Target="../media/image-10-44.svg"/><Relationship Id="rId59" Type="http://schemas.openxmlformats.org/officeDocument/2006/relationships/image" Target="../media/image192.png"/><Relationship Id="rId67" Type="http://schemas.openxmlformats.org/officeDocument/2006/relationships/image" Target="../media/image196.png"/><Relationship Id="rId103" Type="http://schemas.openxmlformats.org/officeDocument/2006/relationships/image" Target="../media/image7.png"/><Relationship Id="rId108" Type="http://schemas.openxmlformats.org/officeDocument/2006/relationships/image" Target="../media/image-10-106.svg"/><Relationship Id="rId116" Type="http://schemas.openxmlformats.org/officeDocument/2006/relationships/image" Target="../media/image-10-116.svg"/><Relationship Id="rId20" Type="http://schemas.openxmlformats.org/officeDocument/2006/relationships/image" Target="../media/image-10-18.svg"/><Relationship Id="rId41" Type="http://schemas.openxmlformats.org/officeDocument/2006/relationships/image" Target="../media/image183.png"/><Relationship Id="rId54" Type="http://schemas.openxmlformats.org/officeDocument/2006/relationships/image" Target="../media/image-10-52.svg"/><Relationship Id="rId62" Type="http://schemas.openxmlformats.org/officeDocument/2006/relationships/image" Target="../media/image-10-60.svg"/><Relationship Id="rId70" Type="http://schemas.openxmlformats.org/officeDocument/2006/relationships/image" Target="../media/image-10-68.svg"/><Relationship Id="rId75" Type="http://schemas.openxmlformats.org/officeDocument/2006/relationships/image" Target="../media/image200.png"/><Relationship Id="rId83" Type="http://schemas.openxmlformats.org/officeDocument/2006/relationships/image" Target="../media/image204.png"/><Relationship Id="rId88" Type="http://schemas.openxmlformats.org/officeDocument/2006/relationships/image" Target="../media/image-10-86.svg"/><Relationship Id="rId91" Type="http://schemas.openxmlformats.org/officeDocument/2006/relationships/image" Target="../media/image208.png"/><Relationship Id="rId96" Type="http://schemas.openxmlformats.org/officeDocument/2006/relationships/image" Target="../media/image-10-94.svg"/><Relationship Id="rId111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0-4.svg"/><Relationship Id="rId15" Type="http://schemas.openxmlformats.org/officeDocument/2006/relationships/image" Target="../media/image170.png"/><Relationship Id="rId23" Type="http://schemas.openxmlformats.org/officeDocument/2006/relationships/image" Target="../media/image174.png"/><Relationship Id="rId28" Type="http://schemas.openxmlformats.org/officeDocument/2006/relationships/image" Target="../media/image-10-26.svg"/><Relationship Id="rId36" Type="http://schemas.openxmlformats.org/officeDocument/2006/relationships/image" Target="../media/image-10-34.svg"/><Relationship Id="rId49" Type="http://schemas.openxmlformats.org/officeDocument/2006/relationships/image" Target="../media/image187.png"/><Relationship Id="rId57" Type="http://schemas.openxmlformats.org/officeDocument/2006/relationships/image" Target="../media/image191.png"/><Relationship Id="rId106" Type="http://schemas.openxmlformats.org/officeDocument/2006/relationships/image" Target="../media/image-10-104.svg"/><Relationship Id="rId114" Type="http://schemas.openxmlformats.org/officeDocument/2006/relationships/image" Target="../media/image-10-114.svg"/><Relationship Id="rId10" Type="http://schemas.openxmlformats.org/officeDocument/2006/relationships/image" Target="../media/image-10-8.svg"/><Relationship Id="rId31" Type="http://schemas.openxmlformats.org/officeDocument/2006/relationships/image" Target="../media/image178.png"/><Relationship Id="rId44" Type="http://schemas.openxmlformats.org/officeDocument/2006/relationships/image" Target="../media/image-10-42.svg"/><Relationship Id="rId52" Type="http://schemas.openxmlformats.org/officeDocument/2006/relationships/image" Target="../media/image-10-50.svg"/><Relationship Id="rId60" Type="http://schemas.openxmlformats.org/officeDocument/2006/relationships/image" Target="../media/image-10-58.svg"/><Relationship Id="rId65" Type="http://schemas.openxmlformats.org/officeDocument/2006/relationships/image" Target="../media/image195.png"/><Relationship Id="rId73" Type="http://schemas.openxmlformats.org/officeDocument/2006/relationships/image" Target="../media/image199.png"/><Relationship Id="rId78" Type="http://schemas.openxmlformats.org/officeDocument/2006/relationships/image" Target="../media/image-10-76.svg"/><Relationship Id="rId81" Type="http://schemas.openxmlformats.org/officeDocument/2006/relationships/image" Target="../media/image203.png"/><Relationship Id="rId86" Type="http://schemas.openxmlformats.org/officeDocument/2006/relationships/image" Target="../media/image-10-84.svg"/><Relationship Id="rId94" Type="http://schemas.openxmlformats.org/officeDocument/2006/relationships/image" Target="../media/image-10-92.svg"/><Relationship Id="rId99" Type="http://schemas.openxmlformats.org/officeDocument/2006/relationships/image" Target="../media/image212.png"/><Relationship Id="rId101" Type="http://schemas.openxmlformats.org/officeDocument/2006/relationships/image" Target="../media/image213.png"/><Relationship Id="rId4" Type="http://schemas.openxmlformats.org/officeDocument/2006/relationships/image" Target="../media/image-10-2.svg"/><Relationship Id="rId9" Type="http://schemas.openxmlformats.org/officeDocument/2006/relationships/image" Target="../media/image167.png"/><Relationship Id="rId13" Type="http://schemas.openxmlformats.org/officeDocument/2006/relationships/image" Target="../media/image169.png"/><Relationship Id="rId18" Type="http://schemas.openxmlformats.org/officeDocument/2006/relationships/image" Target="../media/image-10-16.svg"/><Relationship Id="rId39" Type="http://schemas.openxmlformats.org/officeDocument/2006/relationships/image" Target="../media/image182.png"/><Relationship Id="rId109" Type="http://schemas.openxmlformats.org/officeDocument/2006/relationships/image" Target="../media/image113.png"/><Relationship Id="rId34" Type="http://schemas.openxmlformats.org/officeDocument/2006/relationships/image" Target="../media/image-10-32.svg"/><Relationship Id="rId50" Type="http://schemas.openxmlformats.org/officeDocument/2006/relationships/image" Target="../media/image-10-48.svg"/><Relationship Id="rId55" Type="http://schemas.openxmlformats.org/officeDocument/2006/relationships/image" Target="../media/image190.png"/><Relationship Id="rId76" Type="http://schemas.openxmlformats.org/officeDocument/2006/relationships/image" Target="../media/image-10-74.svg"/><Relationship Id="rId97" Type="http://schemas.openxmlformats.org/officeDocument/2006/relationships/image" Target="../media/image211.png"/><Relationship Id="rId104" Type="http://schemas.openxmlformats.org/officeDocument/2006/relationships/image" Target="../media/image-10-102.svg"/><Relationship Id="rId7" Type="http://schemas.openxmlformats.org/officeDocument/2006/relationships/image" Target="../media/image166.png"/><Relationship Id="rId71" Type="http://schemas.openxmlformats.org/officeDocument/2006/relationships/image" Target="../media/image198.png"/><Relationship Id="rId92" Type="http://schemas.openxmlformats.org/officeDocument/2006/relationships/image" Target="../media/image-10-90.svg"/><Relationship Id="rId2" Type="http://schemas.openxmlformats.org/officeDocument/2006/relationships/notesSlide" Target="../notesSlides/notesSlide9.xml"/><Relationship Id="rId29" Type="http://schemas.openxmlformats.org/officeDocument/2006/relationships/image" Target="../media/image1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3390900"/>
            <a:ext cx="14220825" cy="3505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935325" y="7934325"/>
            <a:ext cx="921648" cy="92165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182850" y="1428750"/>
            <a:ext cx="1676401" cy="45056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343597" y="3381376"/>
            <a:ext cx="7944403" cy="3524249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390649" y="1362075"/>
            <a:ext cx="7535637" cy="80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ПРЕПОДАВАТЕЛЬ
ЛЕБЕДЕВА АНТОНИНА ВАЛЕРЬЕВНА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7" name="Text 1"/>
          <p:cNvSpPr/>
          <p:nvPr/>
        </p:nvSpPr>
        <p:spPr>
          <a:xfrm>
            <a:off x="8273143" y="7867650"/>
            <a:ext cx="5252357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175"/>
              </a:lnSpc>
            </a:pPr>
            <a:r>
              <a:rPr lang="en-US" sz="1800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8" name="Text 2"/>
          <p:cNvSpPr/>
          <p:nvPr/>
        </p:nvSpPr>
        <p:spPr>
          <a:xfrm>
            <a:off x="1438275" y="4257675"/>
            <a:ext cx="12087225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0125"/>
              </a:lnSpc>
            </a:pPr>
            <a:r>
              <a:rPr lang="en-US" sz="838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ПРЕЗЕНТАЦИЯ</a:t>
            </a:r>
            <a:endParaRPr lang="en-US" sz="8380" dirty="0">
              <a:latin typeface="Russo One" panose="02000503050000020004" pitchFamily="2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1438275" y="5399560"/>
            <a:ext cx="8213725" cy="638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5025"/>
              </a:lnSpc>
            </a:pPr>
            <a:r>
              <a:rPr lang="en-US" sz="41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дополнительных материалов</a:t>
            </a:r>
            <a:endParaRPr lang="en-US" sz="4122" dirty="0"/>
          </a:p>
        </p:txBody>
      </p:sp>
      <p:sp>
        <p:nvSpPr>
          <p:cNvPr id="10" name="Text 4"/>
          <p:cNvSpPr/>
          <p:nvPr/>
        </p:nvSpPr>
        <p:spPr>
          <a:xfrm>
            <a:off x="14363700" y="8258175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11" name="Text 5"/>
          <p:cNvSpPr/>
          <p:nvPr/>
        </p:nvSpPr>
        <p:spPr>
          <a:xfrm>
            <a:off x="9810750" y="82391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175"/>
              </a:lnSpc>
            </a:pPr>
            <a:r>
              <a:rPr lang="en-US" sz="1800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0915650" y="861060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175"/>
              </a:lnSpc>
            </a:pPr>
            <a:r>
              <a:rPr lang="en-US" sz="1800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971800" y="1924050"/>
            <a:ext cx="723900" cy="723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248150" y="1924050"/>
            <a:ext cx="723900" cy="723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800850" y="3324225"/>
            <a:ext cx="723900" cy="723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524500" y="3324225"/>
            <a:ext cx="723900" cy="723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248150" y="3324225"/>
            <a:ext cx="723900" cy="723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971800" y="3324225"/>
            <a:ext cx="723900" cy="723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353550" y="1924050"/>
            <a:ext cx="723900" cy="723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077200" y="1924050"/>
            <a:ext cx="723900" cy="72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6800850" y="1924050"/>
            <a:ext cx="723900" cy="723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5524500" y="1924050"/>
            <a:ext cx="723900" cy="723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9353550" y="6172200"/>
            <a:ext cx="723900" cy="723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8077200" y="6172200"/>
            <a:ext cx="723900" cy="723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6800850" y="6172200"/>
            <a:ext cx="723900" cy="723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5524500" y="6172200"/>
            <a:ext cx="723900" cy="723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4248150" y="6172200"/>
            <a:ext cx="723900" cy="723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2971800" y="6172200"/>
            <a:ext cx="723900" cy="723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9353550" y="4724400"/>
            <a:ext cx="723900" cy="714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8077200" y="3324225"/>
            <a:ext cx="723900" cy="723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8077200" y="4724400"/>
            <a:ext cx="723900" cy="714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5524500" y="4724400"/>
            <a:ext cx="723900" cy="7143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6800850" y="4724400"/>
            <a:ext cx="723900" cy="7143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4248150" y="4724400"/>
            <a:ext cx="723900" cy="7143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2971800" y="4724400"/>
            <a:ext cx="723900" cy="7143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9353550" y="3324225"/>
            <a:ext cx="723900" cy="7239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9353550" y="7629525"/>
            <a:ext cx="723111" cy="72311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8077200" y="7629525"/>
            <a:ext cx="723900" cy="7239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6800850" y="7629525"/>
            <a:ext cx="723900" cy="723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5524500" y="7629525"/>
            <a:ext cx="723900" cy="7239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4248150" y="7629525"/>
            <a:ext cx="723900" cy="7239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2971800" y="7629525"/>
            <a:ext cx="723900" cy="7239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0629900" y="3324225"/>
            <a:ext cx="723900" cy="7239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1906250" y="3324225"/>
            <a:ext cx="723900" cy="7239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3182600" y="3324225"/>
            <a:ext cx="723900" cy="7239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4458950" y="3324225"/>
            <a:ext cx="723900" cy="7239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0629900" y="4724400"/>
            <a:ext cx="723900" cy="71437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4458950" y="1924050"/>
            <a:ext cx="723900" cy="7239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3182600" y="1924050"/>
            <a:ext cx="723900" cy="7239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629900" y="1924050"/>
            <a:ext cx="723900" cy="7239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1906250" y="1924050"/>
            <a:ext cx="723900" cy="723900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1906250" y="4724400"/>
            <a:ext cx="723900" cy="714375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3182600" y="4724400"/>
            <a:ext cx="723900" cy="714375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4458950" y="4724400"/>
            <a:ext cx="695325" cy="714375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0629900" y="6172200"/>
            <a:ext cx="723900" cy="7239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468475" y="6172200"/>
            <a:ext cx="69532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3134975" y="6172200"/>
            <a:ext cx="723900" cy="7239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11772900" y="6115050"/>
            <a:ext cx="876300" cy="8382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13182600" y="7629525"/>
            <a:ext cx="695325" cy="723900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1906250" y="7629525"/>
            <a:ext cx="723900" cy="7239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0629900" y="7629525"/>
            <a:ext cx="723900" cy="72390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4430375" y="7629525"/>
            <a:ext cx="714375" cy="723900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5" name="Image 53" descr="preencoded.png"/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6" name="Image 54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7" name="Image 55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8" name="Image 56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9" name="Image 57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60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61" name="Text 1"/>
          <p:cNvSpPr/>
          <p:nvPr/>
        </p:nvSpPr>
        <p:spPr>
          <a:xfrm>
            <a:off x="1409699" y="9696450"/>
            <a:ext cx="5165271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62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63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64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96500" y="4924425"/>
            <a:ext cx="733425" cy="7524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782050" y="4924425"/>
            <a:ext cx="752475" cy="7524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477125" y="4924425"/>
            <a:ext cx="742950" cy="7524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477125" y="3495675"/>
            <a:ext cx="742950" cy="742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172200" y="3495675"/>
            <a:ext cx="733425" cy="7429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4867275" y="3495675"/>
            <a:ext cx="733425" cy="742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787073" y="2091630"/>
            <a:ext cx="899069" cy="61515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552825" y="2017579"/>
            <a:ext cx="740555" cy="75549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010768" y="2072404"/>
            <a:ext cx="913988" cy="589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8782050" y="1971675"/>
            <a:ext cx="752475" cy="733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096500" y="3495675"/>
            <a:ext cx="733425" cy="742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6169447" y="7571724"/>
            <a:ext cx="715868" cy="6427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3552825" y="7565985"/>
            <a:ext cx="740553" cy="74141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4811767" y="7571733"/>
            <a:ext cx="691187" cy="72638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8687326" y="6312787"/>
            <a:ext cx="705557" cy="78395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7477758" y="6362160"/>
            <a:ext cx="740553" cy="7405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8782050" y="3495675"/>
            <a:ext cx="752475" cy="7429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6172200" y="2047875"/>
            <a:ext cx="733425" cy="733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7477125" y="2019300"/>
            <a:ext cx="742950" cy="733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6172200" y="6362700"/>
            <a:ext cx="733425" cy="733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4791075" y="6362700"/>
            <a:ext cx="733425" cy="7334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3552825" y="6362700"/>
            <a:ext cx="733425" cy="733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6169446" y="4930425"/>
            <a:ext cx="780349" cy="743192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3552825" y="3495675"/>
            <a:ext cx="733425" cy="7429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3552825" y="4924425"/>
            <a:ext cx="733425" cy="7524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4867275" y="4924425"/>
            <a:ext cx="733425" cy="7524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10096500" y="7477125"/>
            <a:ext cx="733425" cy="7334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8677275" y="7581909"/>
            <a:ext cx="755511" cy="52289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7468233" y="7488148"/>
            <a:ext cx="759603" cy="75960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11430000" y="6334125"/>
            <a:ext cx="733425" cy="7620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1430000" y="7477125"/>
            <a:ext cx="685800" cy="7620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4001750" y="6334125"/>
            <a:ext cx="733425" cy="6953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4001750" y="3619500"/>
            <a:ext cx="733425" cy="4762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2636945" y="6288100"/>
            <a:ext cx="901038" cy="901043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1401425" y="1971675"/>
            <a:ext cx="714375" cy="73342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2715875" y="1971675"/>
            <a:ext cx="704850" cy="733425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4020800" y="1971675"/>
            <a:ext cx="714375" cy="733425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096500" y="6362700"/>
            <a:ext cx="733425" cy="733425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4001750" y="7496175"/>
            <a:ext cx="733425" cy="714375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2715875" y="7477125"/>
            <a:ext cx="704850" cy="70485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2715875" y="4829175"/>
            <a:ext cx="733425" cy="819150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2715875" y="3495675"/>
            <a:ext cx="733425" cy="74295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1401425" y="3495675"/>
            <a:ext cx="742950" cy="74295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020800" y="4876800"/>
            <a:ext cx="71437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1439525" y="4981575"/>
            <a:ext cx="657709" cy="6164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55" name="Text 0"/>
          <p:cNvSpPr/>
          <p:nvPr/>
        </p:nvSpPr>
        <p:spPr>
          <a:xfrm>
            <a:off x="1400175" y="285750"/>
            <a:ext cx="5232853" cy="57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56" name="Text 1"/>
          <p:cNvSpPr/>
          <p:nvPr/>
        </p:nvSpPr>
        <p:spPr>
          <a:xfrm>
            <a:off x="1409699" y="9696451"/>
            <a:ext cx="522332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57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58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59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96500" y="4924425"/>
            <a:ext cx="733425" cy="7524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782050" y="4924425"/>
            <a:ext cx="752475" cy="7524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477125" y="4924425"/>
            <a:ext cx="742950" cy="7524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477125" y="3495675"/>
            <a:ext cx="742950" cy="742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172200" y="3495675"/>
            <a:ext cx="733425" cy="7429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4867275" y="3495675"/>
            <a:ext cx="733425" cy="742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787073" y="2091630"/>
            <a:ext cx="899069" cy="61515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552825" y="2017579"/>
            <a:ext cx="740555" cy="75549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010768" y="2072404"/>
            <a:ext cx="913988" cy="589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8782050" y="1971675"/>
            <a:ext cx="752475" cy="733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096500" y="3495675"/>
            <a:ext cx="733425" cy="742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6169447" y="7571724"/>
            <a:ext cx="715868" cy="6427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3552825" y="7565985"/>
            <a:ext cx="740553" cy="74141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4811767" y="7571733"/>
            <a:ext cx="691187" cy="72638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8687326" y="6312787"/>
            <a:ext cx="705557" cy="78395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7477758" y="6362160"/>
            <a:ext cx="740553" cy="7405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8782050" y="3495675"/>
            <a:ext cx="752475" cy="7429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6172200" y="2047875"/>
            <a:ext cx="733425" cy="733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7477125" y="2019300"/>
            <a:ext cx="742950" cy="733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6172200" y="6362700"/>
            <a:ext cx="733425" cy="733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4791075" y="6362700"/>
            <a:ext cx="733425" cy="7334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3552825" y="6362700"/>
            <a:ext cx="733425" cy="733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6169446" y="4930425"/>
            <a:ext cx="780349" cy="743192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3552825" y="3495675"/>
            <a:ext cx="733425" cy="7429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3552825" y="4924425"/>
            <a:ext cx="733425" cy="7524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4867275" y="4924425"/>
            <a:ext cx="733425" cy="7524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10096500" y="7477125"/>
            <a:ext cx="733425" cy="7334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8677275" y="7581909"/>
            <a:ext cx="755511" cy="52289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7468233" y="7488148"/>
            <a:ext cx="759603" cy="75960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11430000" y="6334125"/>
            <a:ext cx="733425" cy="7620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1430000" y="7477125"/>
            <a:ext cx="685800" cy="7620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4001750" y="6334125"/>
            <a:ext cx="733425" cy="6953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4001750" y="3619500"/>
            <a:ext cx="733425" cy="4762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2636945" y="6288100"/>
            <a:ext cx="901038" cy="901043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1401425" y="1971675"/>
            <a:ext cx="714375" cy="73342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2715875" y="1971675"/>
            <a:ext cx="704850" cy="733425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4020800" y="1971675"/>
            <a:ext cx="714375" cy="733425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096500" y="6362700"/>
            <a:ext cx="733425" cy="733425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4001750" y="7496175"/>
            <a:ext cx="733425" cy="714375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2715875" y="7477125"/>
            <a:ext cx="704850" cy="70485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2715875" y="4829175"/>
            <a:ext cx="733425" cy="819150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2715875" y="3495675"/>
            <a:ext cx="733425" cy="74295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1401425" y="3495675"/>
            <a:ext cx="742950" cy="74295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020800" y="4876800"/>
            <a:ext cx="71437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1439525" y="4981575"/>
            <a:ext cx="657709" cy="6164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55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56" name="Text 1"/>
          <p:cNvSpPr/>
          <p:nvPr/>
        </p:nvSpPr>
        <p:spPr>
          <a:xfrm>
            <a:off x="1409699" y="9696450"/>
            <a:ext cx="5223329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57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58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59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96500" y="4924425"/>
            <a:ext cx="733425" cy="7524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782050" y="4924425"/>
            <a:ext cx="752475" cy="7524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477125" y="4924425"/>
            <a:ext cx="742950" cy="7524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477125" y="3495675"/>
            <a:ext cx="742950" cy="742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172200" y="3495675"/>
            <a:ext cx="733425" cy="7429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4867275" y="3495675"/>
            <a:ext cx="733425" cy="742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787073" y="2091630"/>
            <a:ext cx="899069" cy="61515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552825" y="2017579"/>
            <a:ext cx="740555" cy="75549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010768" y="2072404"/>
            <a:ext cx="913988" cy="589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8782050" y="1971675"/>
            <a:ext cx="752475" cy="733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096500" y="3495675"/>
            <a:ext cx="733425" cy="742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6169447" y="7571724"/>
            <a:ext cx="715868" cy="6427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3552825" y="7565985"/>
            <a:ext cx="740553" cy="74141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4811767" y="7571733"/>
            <a:ext cx="691187" cy="72638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8687326" y="6312787"/>
            <a:ext cx="705557" cy="78395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7477758" y="6362160"/>
            <a:ext cx="740553" cy="7405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8782050" y="3495675"/>
            <a:ext cx="752475" cy="7429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6172200" y="2047875"/>
            <a:ext cx="733425" cy="733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7477125" y="2019300"/>
            <a:ext cx="742950" cy="733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6172200" y="6362700"/>
            <a:ext cx="733425" cy="733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4791075" y="6362700"/>
            <a:ext cx="733425" cy="7334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3552825" y="6362700"/>
            <a:ext cx="733425" cy="733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6169446" y="4930425"/>
            <a:ext cx="780349" cy="743192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3552825" y="3495675"/>
            <a:ext cx="733425" cy="7429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3552825" y="4924425"/>
            <a:ext cx="733425" cy="7524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4867275" y="4924425"/>
            <a:ext cx="733425" cy="7524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10096500" y="7477125"/>
            <a:ext cx="733425" cy="7334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8677275" y="7581909"/>
            <a:ext cx="755511" cy="52289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7468233" y="7488148"/>
            <a:ext cx="759603" cy="75960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11430000" y="6334125"/>
            <a:ext cx="733425" cy="7620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1430000" y="7477125"/>
            <a:ext cx="685800" cy="7620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4001750" y="6334125"/>
            <a:ext cx="733425" cy="6953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4001750" y="3619500"/>
            <a:ext cx="733425" cy="4762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2636945" y="6288100"/>
            <a:ext cx="901038" cy="901043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1401425" y="1971675"/>
            <a:ext cx="714375" cy="73342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2715875" y="1971675"/>
            <a:ext cx="704850" cy="733425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4020800" y="1971675"/>
            <a:ext cx="714375" cy="733425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096500" y="6362700"/>
            <a:ext cx="733425" cy="733425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4001750" y="7496175"/>
            <a:ext cx="733425" cy="714375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2715875" y="7477125"/>
            <a:ext cx="704850" cy="70485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2715875" y="4829175"/>
            <a:ext cx="733425" cy="819150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2715875" y="3495675"/>
            <a:ext cx="733425" cy="74295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1401425" y="3495675"/>
            <a:ext cx="742950" cy="74295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020800" y="4876800"/>
            <a:ext cx="71437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1439525" y="4981575"/>
            <a:ext cx="657709" cy="6164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55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56" name="Text 1"/>
          <p:cNvSpPr/>
          <p:nvPr/>
        </p:nvSpPr>
        <p:spPr>
          <a:xfrm>
            <a:off x="1409699" y="9696451"/>
            <a:ext cx="513624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57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58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59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96500" y="4924425"/>
            <a:ext cx="733425" cy="75247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782050" y="4924425"/>
            <a:ext cx="752475" cy="75247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477125" y="4924425"/>
            <a:ext cx="742950" cy="7524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477125" y="3495675"/>
            <a:ext cx="742950" cy="742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172200" y="3495675"/>
            <a:ext cx="733425" cy="7429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4867275" y="3495675"/>
            <a:ext cx="733425" cy="742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787073" y="2091630"/>
            <a:ext cx="899069" cy="61516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552825" y="2017588"/>
            <a:ext cx="740555" cy="75548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010768" y="2072394"/>
            <a:ext cx="913988" cy="589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8782050" y="1971675"/>
            <a:ext cx="752475" cy="733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096500" y="3495675"/>
            <a:ext cx="733425" cy="7429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6169447" y="7571724"/>
            <a:ext cx="715868" cy="64271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3552825" y="7565975"/>
            <a:ext cx="740553" cy="74140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4811767" y="7571742"/>
            <a:ext cx="691187" cy="72639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8687326" y="6312787"/>
            <a:ext cx="705557" cy="78395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7477758" y="6362160"/>
            <a:ext cx="740553" cy="7405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8782050" y="3495675"/>
            <a:ext cx="752475" cy="7429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6172200" y="2047875"/>
            <a:ext cx="733425" cy="733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7477125" y="2019300"/>
            <a:ext cx="742950" cy="7334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6172200" y="6362700"/>
            <a:ext cx="733425" cy="733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4791075" y="6362700"/>
            <a:ext cx="733425" cy="7334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3552825" y="6362700"/>
            <a:ext cx="733425" cy="733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6169446" y="4930415"/>
            <a:ext cx="780349" cy="74321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3552825" y="3495675"/>
            <a:ext cx="733425" cy="7429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3552825" y="4924425"/>
            <a:ext cx="733425" cy="7524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4867275" y="4924425"/>
            <a:ext cx="733425" cy="7524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10096500" y="7477125"/>
            <a:ext cx="733425" cy="7334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8677275" y="7581900"/>
            <a:ext cx="755511" cy="522908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7468233" y="7488138"/>
            <a:ext cx="759603" cy="759619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11430000" y="6334125"/>
            <a:ext cx="733425" cy="7620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1430000" y="7477125"/>
            <a:ext cx="685800" cy="7620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4001750" y="6334125"/>
            <a:ext cx="733425" cy="6953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4001750" y="3619500"/>
            <a:ext cx="733425" cy="4762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2636945" y="6288100"/>
            <a:ext cx="901038" cy="901043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1401425" y="1971675"/>
            <a:ext cx="714375" cy="73342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2715875" y="1971675"/>
            <a:ext cx="704850" cy="733425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4020800" y="1971675"/>
            <a:ext cx="714375" cy="733425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096500" y="6362700"/>
            <a:ext cx="733425" cy="733425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4001750" y="7496175"/>
            <a:ext cx="733425" cy="714375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2715875" y="7477125"/>
            <a:ext cx="704850" cy="70485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2715875" y="4829175"/>
            <a:ext cx="733425" cy="819150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2715875" y="3495675"/>
            <a:ext cx="733425" cy="74295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1401425" y="3495675"/>
            <a:ext cx="742950" cy="74295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020800" y="4876800"/>
            <a:ext cx="71437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1439525" y="4981575"/>
            <a:ext cx="657709" cy="61639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5363825" y="257175"/>
            <a:ext cx="1495430" cy="401929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55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56" name="Text 1"/>
          <p:cNvSpPr/>
          <p:nvPr/>
        </p:nvSpPr>
        <p:spPr>
          <a:xfrm>
            <a:off x="1409700" y="9696451"/>
            <a:ext cx="520881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57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58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59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12658725" cy="914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363825" y="257175"/>
            <a:ext cx="1495430" cy="40192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2087520" y="0"/>
            <a:ext cx="2573809" cy="923925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1400175" y="285750"/>
            <a:ext cx="5436054" cy="373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8" name="Text 1"/>
          <p:cNvSpPr/>
          <p:nvPr/>
        </p:nvSpPr>
        <p:spPr>
          <a:xfrm>
            <a:off x="1409700" y="9696450"/>
            <a:ext cx="5310414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550545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824536" y="5172075"/>
            <a:ext cx="1971440" cy="19666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019300" y="1800225"/>
            <a:ext cx="1495430" cy="40192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366295" y="6391275"/>
            <a:ext cx="4763875" cy="149066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71475" y="0"/>
            <a:ext cx="923925" cy="315248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409700" y="9696450"/>
            <a:ext cx="519430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9" name="Text 1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7372350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12039600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  <p:sp>
        <p:nvSpPr>
          <p:cNvPr id="12" name="Text 4"/>
          <p:cNvSpPr/>
          <p:nvPr/>
        </p:nvSpPr>
        <p:spPr>
          <a:xfrm>
            <a:off x="7029450" y="3228975"/>
            <a:ext cx="9105900" cy="213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4125"/>
              </a:lnSpc>
            </a:pPr>
            <a:r>
              <a:rPr lang="en-US" sz="3381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3381" dirty="0"/>
          </a:p>
        </p:txBody>
      </p:sp>
      <p:sp>
        <p:nvSpPr>
          <p:cNvPr id="13" name="Text 5"/>
          <p:cNvSpPr/>
          <p:nvPr/>
        </p:nvSpPr>
        <p:spPr>
          <a:xfrm>
            <a:off x="1076325" y="6934200"/>
            <a:ext cx="33242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МЕТОДОЛОГИЧЕСКИЙ
АППАРАТ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14" name="Text 6"/>
          <p:cNvSpPr/>
          <p:nvPr/>
        </p:nvSpPr>
        <p:spPr>
          <a:xfrm>
            <a:off x="1076325" y="6657975"/>
            <a:ext cx="27717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Основа любой науки –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600893" y="4672013"/>
            <a:ext cx="11075901" cy="9334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405063" y="5795963"/>
            <a:ext cx="2833688" cy="59531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967913" y="3886200"/>
            <a:ext cx="2833688" cy="59531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119688" y="3886200"/>
            <a:ext cx="2833688" cy="5953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539413" y="5800725"/>
            <a:ext cx="2833688" cy="59531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352675" y="6324600"/>
            <a:ext cx="123825" cy="1238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0487025" y="6334125"/>
            <a:ext cx="123825" cy="1238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2725400" y="3829050"/>
            <a:ext cx="123825" cy="1238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5067300" y="3829050"/>
            <a:ext cx="123825" cy="1238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2047875" y="1933575"/>
            <a:ext cx="51816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 обложке «Невидимых женщин» провокационный вопрос, на который авторка пытается дать ответ: «Почему мы живем в мире, удобном только для мужчин?». Книга позволяет по-новому взглянуть на мировое устройство и доказать, что неравноправие — это не миф, придуманный взбунтовавшимися феминистками, а реальность, в которой мы живем.</a:t>
            </a:r>
            <a:endParaRPr lang="en-US" sz="1422" dirty="0"/>
          </a:p>
        </p:txBody>
      </p:sp>
      <p:sp>
        <p:nvSpPr>
          <p:cNvPr id="19" name="Text 1"/>
          <p:cNvSpPr/>
          <p:nvPr/>
        </p:nvSpPr>
        <p:spPr>
          <a:xfrm>
            <a:off x="2047875" y="6648450"/>
            <a:ext cx="51816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 обложке «Невидимых женщин» провокационный вопрос, на который авторка пытается дать ответ: «Почему мы живем в мире, удобном только для мужчин?». Книга позволяет по-новому взглянуть на мировое устройство и доказать, что неравноправие — это не миф, придуманный взбунтовавшимися феминистками, а реальность, в которой мы живем.</a:t>
            </a:r>
            <a:endParaRPr lang="en-US" sz="1422" dirty="0"/>
          </a:p>
        </p:txBody>
      </p:sp>
      <p:sp>
        <p:nvSpPr>
          <p:cNvPr id="20" name="Text 2"/>
          <p:cNvSpPr/>
          <p:nvPr/>
        </p:nvSpPr>
        <p:spPr>
          <a:xfrm>
            <a:off x="9829800" y="6648450"/>
            <a:ext cx="51816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 обложке «Невидимых женщин» провокационный вопрос, на который авторка пытается дать ответ: «Почему мы живем в мире, удобном только для мужчин?». Книга позволяет по-новому взглянуть на мировое устройство и доказать, что неравноправие — это не миф, придуманный взбунтовавшимися феминистками, а реальность, в которой мы живем.</a:t>
            </a:r>
            <a:endParaRPr lang="en-US" sz="1422" dirty="0"/>
          </a:p>
        </p:txBody>
      </p:sp>
      <p:sp>
        <p:nvSpPr>
          <p:cNvPr id="21" name="Text 3"/>
          <p:cNvSpPr/>
          <p:nvPr/>
        </p:nvSpPr>
        <p:spPr>
          <a:xfrm>
            <a:off x="9829800" y="1933575"/>
            <a:ext cx="51816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 обложке «Невидимых женщин» провокационный вопрос, на который авторка пытается дать ответ: «Почему мы живем в мире, удобном только для мужчин?». Книга позволяет по-новому взглянуть на мировое устройство и доказать, что неравноправие — это не миф, придуманный взбунтовавшимися феминистками, а реальность, в которой мы живем.</a:t>
            </a:r>
            <a:endParaRPr lang="en-US" sz="1422" dirty="0"/>
          </a:p>
        </p:txBody>
      </p:sp>
      <p:sp>
        <p:nvSpPr>
          <p:cNvPr id="22" name="Text 4"/>
          <p:cNvSpPr/>
          <p:nvPr/>
        </p:nvSpPr>
        <p:spPr>
          <a:xfrm>
            <a:off x="1409700" y="9696451"/>
            <a:ext cx="51943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23" name="Text 5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24" name="Text 6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25" name="Text 7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5180744" y="7055355"/>
            <a:ext cx="5794128" cy="181776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7234475" y="1934152"/>
            <a:ext cx="4535675" cy="453567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608401" y="4049051"/>
            <a:ext cx="4568620" cy="277908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428750" y="1427276"/>
            <a:ext cx="5823199" cy="224598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11691491" y="5333721"/>
            <a:ext cx="5158235" cy="29101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12311983" y="1540883"/>
            <a:ext cx="4537742" cy="329470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/>
        </p:blipFill>
        <p:spPr>
          <a:xfrm>
            <a:off x="4978493" y="7032603"/>
            <a:ext cx="1468134" cy="185202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/>
        </p:blipFill>
        <p:spPr>
          <a:xfrm>
            <a:off x="12398123" y="3003803"/>
            <a:ext cx="1621688" cy="182642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1452931" y="4991900"/>
            <a:ext cx="1416948" cy="182642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567663" y="1867700"/>
            <a:ext cx="923430" cy="182642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1725197" y="6438333"/>
            <a:ext cx="1468134" cy="185202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/>
        </p:blipFill>
        <p:spPr>
          <a:xfrm>
            <a:off x="4184470" y="3893269"/>
            <a:ext cx="8530628" cy="351639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/>
        </p:blipFill>
        <p:spPr>
          <a:xfrm>
            <a:off x="6898490" y="1415076"/>
            <a:ext cx="655843" cy="110983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/>
        </p:blipFill>
        <p:spPr>
          <a:xfrm>
            <a:off x="11997439" y="1414193"/>
            <a:ext cx="1403297" cy="147367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xmlns="" r:embed="rId34"/>
              </a:ext>
            </a:extLst>
          </a:blip>
          <a:srcRect/>
          <a:stretch/>
        </p:blipFill>
        <p:spPr>
          <a:xfrm>
            <a:off x="14258925" y="0"/>
            <a:ext cx="4029075" cy="9239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xmlns="" r:embed="rId36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xmlns="" r:embed="rId38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xmlns="" r:embed="rId39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xmlns="" r:embed="rId40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xmlns="" r:embed="rId42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xmlns="" r:embed="rId44"/>
              </a:ext>
            </a:extLst>
          </a:blip>
          <a:srcRect/>
          <a:stretch/>
        </p:blipFill>
        <p:spPr>
          <a:xfrm>
            <a:off x="1481138" y="7087363"/>
            <a:ext cx="3436881" cy="1670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xmlns="" r:embed="rId46"/>
              </a:ext>
            </a:extLst>
          </a:blip>
          <a:srcRect/>
          <a:stretch/>
        </p:blipFill>
        <p:spPr>
          <a:xfrm>
            <a:off x="1520000" y="3550248"/>
            <a:ext cx="755214" cy="1174152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xmlns="" r:embed="rId48"/>
              </a:ext>
            </a:extLst>
          </a:blip>
          <a:srcRect/>
          <a:stretch/>
        </p:blipFill>
        <p:spPr>
          <a:xfrm>
            <a:off x="16039279" y="4533388"/>
            <a:ext cx="818429" cy="11376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7877175" y="3760659"/>
            <a:ext cx="323850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4875"/>
              </a:lnSpc>
            </a:pPr>
            <a:r>
              <a:rPr lang="en-US" sz="4024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ЗАГОЛОВОК</a:t>
            </a:r>
            <a:endParaRPr lang="en-US" sz="4024" dirty="0">
              <a:latin typeface="Russo One" panose="02000503050000020004" pitchFamily="2" charset="0"/>
            </a:endParaRPr>
          </a:p>
        </p:txBody>
      </p:sp>
      <p:sp>
        <p:nvSpPr>
          <p:cNvPr id="27" name="Text 1"/>
          <p:cNvSpPr/>
          <p:nvPr/>
        </p:nvSpPr>
        <p:spPr>
          <a:xfrm>
            <a:off x="3190875" y="1960369"/>
            <a:ext cx="3235402" cy="117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en-US" sz="1304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304" dirty="0"/>
          </a:p>
        </p:txBody>
      </p:sp>
      <p:sp>
        <p:nvSpPr>
          <p:cNvPr id="28" name="Text 2"/>
          <p:cNvSpPr/>
          <p:nvPr/>
        </p:nvSpPr>
        <p:spPr>
          <a:xfrm>
            <a:off x="3190875" y="4629150"/>
            <a:ext cx="2275486" cy="1666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en-US" sz="1304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304" dirty="0"/>
          </a:p>
        </p:txBody>
      </p:sp>
      <p:sp>
        <p:nvSpPr>
          <p:cNvPr id="29" name="Text 3"/>
          <p:cNvSpPr/>
          <p:nvPr/>
        </p:nvSpPr>
        <p:spPr>
          <a:xfrm>
            <a:off x="14268450" y="2419350"/>
            <a:ext cx="1924208" cy="1573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en-US" sz="1304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304" dirty="0"/>
          </a:p>
        </p:txBody>
      </p:sp>
      <p:sp>
        <p:nvSpPr>
          <p:cNvPr id="30" name="Text 4"/>
          <p:cNvSpPr/>
          <p:nvPr/>
        </p:nvSpPr>
        <p:spPr>
          <a:xfrm>
            <a:off x="7162800" y="7605931"/>
            <a:ext cx="3339968" cy="742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en-US" sz="1304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304" dirty="0"/>
          </a:p>
        </p:txBody>
      </p:sp>
      <p:sp>
        <p:nvSpPr>
          <p:cNvPr id="31" name="Text 5"/>
          <p:cNvSpPr/>
          <p:nvPr/>
        </p:nvSpPr>
        <p:spPr>
          <a:xfrm>
            <a:off x="13620750" y="6210300"/>
            <a:ext cx="2404867" cy="1162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575"/>
              </a:lnSpc>
            </a:pPr>
            <a:r>
              <a:rPr lang="en-US" sz="1304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304" dirty="0"/>
          </a:p>
        </p:txBody>
      </p:sp>
      <p:sp>
        <p:nvSpPr>
          <p:cNvPr id="32" name="Text 6"/>
          <p:cNvSpPr/>
          <p:nvPr/>
        </p:nvSpPr>
        <p:spPr>
          <a:xfrm>
            <a:off x="8296275" y="4232579"/>
            <a:ext cx="2390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3150"/>
              </a:lnSpc>
            </a:pPr>
            <a:r>
              <a:rPr lang="en-US" sz="2571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</a:t>
            </a:r>
            <a:endParaRPr lang="en-US" sz="2571" dirty="0"/>
          </a:p>
        </p:txBody>
      </p:sp>
      <p:sp>
        <p:nvSpPr>
          <p:cNvPr id="33" name="Text 7"/>
          <p:cNvSpPr/>
          <p:nvPr/>
        </p:nvSpPr>
        <p:spPr>
          <a:xfrm>
            <a:off x="1409699" y="9696450"/>
            <a:ext cx="5252357" cy="316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34" name="Text 8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35" name="Text 9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36" name="Text 10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41072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182478" y="1828800"/>
            <a:ext cx="277824" cy="30428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72272" y="3846309"/>
            <a:ext cx="527450" cy="50456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610725" y="3362325"/>
            <a:ext cx="420064" cy="48703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648448" y="981075"/>
            <a:ext cx="413969" cy="48310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705600" y="7362825"/>
            <a:ext cx="750352" cy="72113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128914" y="7281221"/>
            <a:ext cx="294904" cy="33590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1945327" y="1715253"/>
            <a:ext cx="322967" cy="41767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428750" y="1466850"/>
            <a:ext cx="3638550" cy="2209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3220700" y="6648450"/>
            <a:ext cx="3638550" cy="2209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2039600" y="4057650"/>
            <a:ext cx="3638550" cy="2209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314575" y="4038600"/>
            <a:ext cx="3638550" cy="2209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428750" y="6648450"/>
            <a:ext cx="3638550" cy="2209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3220700" y="1457325"/>
            <a:ext cx="3638550" cy="2209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5617216" y="0"/>
            <a:ext cx="6799233" cy="961266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0582275" y="5514975"/>
            <a:ext cx="685371" cy="72905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1389627" y="5966380"/>
            <a:ext cx="391226" cy="36680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6115050" y="1200150"/>
            <a:ext cx="1091570" cy="109157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11587153" y="1923231"/>
            <a:ext cx="1091569" cy="109157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9486900" y="3533775"/>
            <a:ext cx="1091570" cy="109157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6200775" y="3943350"/>
            <a:ext cx="1091570" cy="109157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10621231" y="5802623"/>
            <a:ext cx="1091569" cy="109157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6969584" y="7420347"/>
            <a:ext cx="1091570" cy="109157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1838325" y="1857375"/>
            <a:ext cx="2638425" cy="1289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422" dirty="0"/>
          </a:p>
        </p:txBody>
      </p:sp>
      <p:sp>
        <p:nvSpPr>
          <p:cNvPr id="32" name="Text 1"/>
          <p:cNvSpPr/>
          <p:nvPr/>
        </p:nvSpPr>
        <p:spPr>
          <a:xfrm>
            <a:off x="2809875" y="4495800"/>
            <a:ext cx="2638425" cy="1289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422" dirty="0"/>
          </a:p>
        </p:txBody>
      </p:sp>
      <p:sp>
        <p:nvSpPr>
          <p:cNvPr id="33" name="Text 2"/>
          <p:cNvSpPr/>
          <p:nvPr/>
        </p:nvSpPr>
        <p:spPr>
          <a:xfrm>
            <a:off x="13630275" y="7038975"/>
            <a:ext cx="2638425" cy="1289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422" dirty="0"/>
          </a:p>
        </p:txBody>
      </p:sp>
      <p:sp>
        <p:nvSpPr>
          <p:cNvPr id="34" name="Text 3"/>
          <p:cNvSpPr/>
          <p:nvPr/>
        </p:nvSpPr>
        <p:spPr>
          <a:xfrm>
            <a:off x="12449175" y="4448175"/>
            <a:ext cx="2638425" cy="1289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422" dirty="0"/>
          </a:p>
        </p:txBody>
      </p:sp>
      <p:sp>
        <p:nvSpPr>
          <p:cNvPr id="35" name="Text 4"/>
          <p:cNvSpPr/>
          <p:nvPr/>
        </p:nvSpPr>
        <p:spPr>
          <a:xfrm>
            <a:off x="1838325" y="7038975"/>
            <a:ext cx="2638425" cy="1289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422" dirty="0"/>
          </a:p>
        </p:txBody>
      </p:sp>
      <p:sp>
        <p:nvSpPr>
          <p:cNvPr id="36" name="Text 5"/>
          <p:cNvSpPr/>
          <p:nvPr/>
        </p:nvSpPr>
        <p:spPr>
          <a:xfrm>
            <a:off x="13630275" y="1847850"/>
            <a:ext cx="2638425" cy="1289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422" b="0" i="0" dirty="0">
                <a:solidFill>
                  <a:srgbClr val="30303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Подзаголовок/ название/ важная информация должна распологаться со смещенеием относительно низа, выравнивание текста по левому краю</a:t>
            </a:r>
            <a:endParaRPr lang="en-US" sz="1422" dirty="0"/>
          </a:p>
        </p:txBody>
      </p:sp>
      <p:sp>
        <p:nvSpPr>
          <p:cNvPr id="37" name="Text 6"/>
          <p:cNvSpPr/>
          <p:nvPr/>
        </p:nvSpPr>
        <p:spPr>
          <a:xfrm>
            <a:off x="1409700" y="9696451"/>
            <a:ext cx="5238748" cy="225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38" name="Text 7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39" name="Text 8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40" name="Text 9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971800" y="1924050"/>
            <a:ext cx="723900" cy="723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248150" y="1924050"/>
            <a:ext cx="723900" cy="723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800850" y="3324225"/>
            <a:ext cx="723900" cy="723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524500" y="3324225"/>
            <a:ext cx="723900" cy="723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248150" y="3324225"/>
            <a:ext cx="723900" cy="723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971800" y="3324225"/>
            <a:ext cx="723900" cy="723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353550" y="1924050"/>
            <a:ext cx="723900" cy="723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077200" y="1924050"/>
            <a:ext cx="723900" cy="72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6800850" y="1924050"/>
            <a:ext cx="723900" cy="723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5524500" y="1924050"/>
            <a:ext cx="723900" cy="723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9353550" y="6172200"/>
            <a:ext cx="723900" cy="723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8077200" y="6172200"/>
            <a:ext cx="723900" cy="723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6800850" y="6172200"/>
            <a:ext cx="723900" cy="723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5524500" y="6172200"/>
            <a:ext cx="723900" cy="723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4248150" y="6172200"/>
            <a:ext cx="723900" cy="723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2971800" y="6172200"/>
            <a:ext cx="723900" cy="723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9353550" y="4724400"/>
            <a:ext cx="723900" cy="714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8077200" y="3324225"/>
            <a:ext cx="723900" cy="723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8077200" y="4724400"/>
            <a:ext cx="723900" cy="714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5524500" y="4724400"/>
            <a:ext cx="723900" cy="7143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6800850" y="4724400"/>
            <a:ext cx="723900" cy="7143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4248150" y="4724400"/>
            <a:ext cx="723900" cy="7143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2971800" y="4724400"/>
            <a:ext cx="723900" cy="7143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9353550" y="3324225"/>
            <a:ext cx="723900" cy="7239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9353550" y="7629525"/>
            <a:ext cx="723111" cy="72310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8077200" y="7629525"/>
            <a:ext cx="723900" cy="7239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6800850" y="7629525"/>
            <a:ext cx="723900" cy="723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5524500" y="7629525"/>
            <a:ext cx="723900" cy="7239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4248150" y="7629525"/>
            <a:ext cx="723900" cy="7239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2971800" y="7629525"/>
            <a:ext cx="723900" cy="7239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0629900" y="3324225"/>
            <a:ext cx="723900" cy="7239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1906250" y="3324225"/>
            <a:ext cx="723900" cy="7239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3182600" y="3324225"/>
            <a:ext cx="723900" cy="7239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4458950" y="3324225"/>
            <a:ext cx="723900" cy="7239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0629900" y="4724400"/>
            <a:ext cx="723900" cy="71437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4458950" y="1924050"/>
            <a:ext cx="723900" cy="7239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3182600" y="1924050"/>
            <a:ext cx="723900" cy="7239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629900" y="1924050"/>
            <a:ext cx="723900" cy="7239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1906250" y="1924050"/>
            <a:ext cx="723900" cy="723900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1906250" y="4724400"/>
            <a:ext cx="723900" cy="714375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3182600" y="4724400"/>
            <a:ext cx="723900" cy="714375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4458950" y="4724400"/>
            <a:ext cx="695325" cy="714375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0629900" y="6172200"/>
            <a:ext cx="723900" cy="7239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468475" y="6172200"/>
            <a:ext cx="69532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3134975" y="6172200"/>
            <a:ext cx="723900" cy="7239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11772900" y="6115050"/>
            <a:ext cx="876300" cy="8382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13182600" y="7629525"/>
            <a:ext cx="695325" cy="723900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1906250" y="7629525"/>
            <a:ext cx="723900" cy="7239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0629900" y="7629525"/>
            <a:ext cx="723900" cy="72390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4430375" y="7629525"/>
            <a:ext cx="714375" cy="723900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5" name="Image 53" descr="preencoded.png"/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6" name="Image 54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7" name="Image 55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8" name="Image 56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9" name="Image 57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60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61" name="Text 1"/>
          <p:cNvSpPr/>
          <p:nvPr/>
        </p:nvSpPr>
        <p:spPr>
          <a:xfrm>
            <a:off x="1409699" y="9696450"/>
            <a:ext cx="5150757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62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63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64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971800" y="1924050"/>
            <a:ext cx="723900" cy="723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248150" y="1924050"/>
            <a:ext cx="723900" cy="723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800850" y="3324225"/>
            <a:ext cx="723900" cy="723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524500" y="3324225"/>
            <a:ext cx="723900" cy="723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248150" y="3324225"/>
            <a:ext cx="723900" cy="723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971800" y="3324225"/>
            <a:ext cx="723900" cy="723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353550" y="1924050"/>
            <a:ext cx="723900" cy="723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077200" y="1924050"/>
            <a:ext cx="723900" cy="72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6800850" y="1924050"/>
            <a:ext cx="723900" cy="723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5524500" y="1924050"/>
            <a:ext cx="723900" cy="723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9353550" y="6172200"/>
            <a:ext cx="723900" cy="723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8077200" y="6172200"/>
            <a:ext cx="723900" cy="723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6800850" y="6172200"/>
            <a:ext cx="723900" cy="723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5524500" y="6172200"/>
            <a:ext cx="723900" cy="723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4248150" y="6172200"/>
            <a:ext cx="723900" cy="723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2971800" y="6172200"/>
            <a:ext cx="723900" cy="723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9353550" y="4724400"/>
            <a:ext cx="723900" cy="714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8077200" y="3324225"/>
            <a:ext cx="723900" cy="723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8077200" y="4724400"/>
            <a:ext cx="723900" cy="714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5524500" y="4724400"/>
            <a:ext cx="723900" cy="7143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6800850" y="4724400"/>
            <a:ext cx="723900" cy="7143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4248150" y="4724400"/>
            <a:ext cx="723900" cy="7143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2971800" y="4724400"/>
            <a:ext cx="723900" cy="7143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9353550" y="3324225"/>
            <a:ext cx="723900" cy="7239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9353550" y="7629525"/>
            <a:ext cx="723111" cy="72310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8077200" y="7629525"/>
            <a:ext cx="723900" cy="7239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6800850" y="7629525"/>
            <a:ext cx="723900" cy="723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5524500" y="7629525"/>
            <a:ext cx="723900" cy="7239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4248150" y="7629525"/>
            <a:ext cx="723900" cy="7239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2971800" y="7629525"/>
            <a:ext cx="723900" cy="7239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0629900" y="3324225"/>
            <a:ext cx="723900" cy="7239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1906250" y="3324225"/>
            <a:ext cx="723900" cy="7239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3182600" y="3324225"/>
            <a:ext cx="723900" cy="7239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4458950" y="3324225"/>
            <a:ext cx="723900" cy="7239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0629900" y="4724400"/>
            <a:ext cx="723900" cy="71437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4458950" y="1924050"/>
            <a:ext cx="723900" cy="7239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3182600" y="1924050"/>
            <a:ext cx="723900" cy="7239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629900" y="1924050"/>
            <a:ext cx="723900" cy="7239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1906250" y="1924050"/>
            <a:ext cx="723900" cy="723900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1906250" y="4724400"/>
            <a:ext cx="723900" cy="714375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3182600" y="4724400"/>
            <a:ext cx="723900" cy="714375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4458950" y="4724400"/>
            <a:ext cx="695325" cy="714375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0629900" y="6172200"/>
            <a:ext cx="723900" cy="7239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468475" y="6172200"/>
            <a:ext cx="69532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3134975" y="6172200"/>
            <a:ext cx="723900" cy="7239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11772900" y="6115050"/>
            <a:ext cx="876300" cy="8382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13182600" y="7629525"/>
            <a:ext cx="695325" cy="723900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1906250" y="7629525"/>
            <a:ext cx="723900" cy="7239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0629900" y="7629525"/>
            <a:ext cx="723900" cy="72390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4430375" y="7629525"/>
            <a:ext cx="714375" cy="723900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5" name="Image 53" descr="preencoded.png"/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6" name="Image 54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7" name="Image 55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8" name="Image 56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9" name="Image 57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60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</a:t>
            </a:r>
            <a:r>
              <a:rPr lang="en-US" sz="2250" b="0" i="0" dirty="0">
                <a:solidFill>
                  <a:srgbClr val="303030"/>
                </a:solidFill>
                <a:latin typeface="Russo One Regular" pitchFamily="34" charset="0"/>
                <a:ea typeface="Russo One Regular" pitchFamily="34" charset="-122"/>
                <a:cs typeface="Russo One Regular" pitchFamily="34" charset="-120"/>
              </a:rPr>
              <a:t> </a:t>
            </a: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61" name="Text 1"/>
          <p:cNvSpPr/>
          <p:nvPr/>
        </p:nvSpPr>
        <p:spPr>
          <a:xfrm>
            <a:off x="1409699" y="9696450"/>
            <a:ext cx="5121729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62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63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64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971800" y="1924050"/>
            <a:ext cx="723900" cy="7239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248150" y="1924050"/>
            <a:ext cx="723900" cy="723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800850" y="3324225"/>
            <a:ext cx="723900" cy="723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524500" y="3324225"/>
            <a:ext cx="723900" cy="723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248150" y="3324225"/>
            <a:ext cx="723900" cy="723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2971800" y="3324225"/>
            <a:ext cx="723900" cy="723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353550" y="1924050"/>
            <a:ext cx="723900" cy="723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077200" y="1924050"/>
            <a:ext cx="723900" cy="72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6800850" y="1924050"/>
            <a:ext cx="723900" cy="723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5524500" y="1924050"/>
            <a:ext cx="723900" cy="723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9353550" y="6172200"/>
            <a:ext cx="723900" cy="723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8077200" y="6172200"/>
            <a:ext cx="723900" cy="723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6800850" y="6172200"/>
            <a:ext cx="723900" cy="723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5524500" y="6172200"/>
            <a:ext cx="723900" cy="723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4248150" y="6172200"/>
            <a:ext cx="723900" cy="723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2971800" y="6172200"/>
            <a:ext cx="723900" cy="7239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9353550" y="4724400"/>
            <a:ext cx="723900" cy="7143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/>
        </p:blipFill>
        <p:spPr>
          <a:xfrm>
            <a:off x="8077200" y="3324225"/>
            <a:ext cx="723900" cy="723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/>
        </p:blipFill>
        <p:spPr>
          <a:xfrm>
            <a:off x="8077200" y="4724400"/>
            <a:ext cx="723900" cy="714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5524500" y="4724400"/>
            <a:ext cx="723900" cy="7143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6800850" y="4724400"/>
            <a:ext cx="723900" cy="7143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4248150" y="4724400"/>
            <a:ext cx="723900" cy="7143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/>
        </p:blipFill>
        <p:spPr>
          <a:xfrm>
            <a:off x="2971800" y="4724400"/>
            <a:ext cx="723900" cy="7143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rcRect/>
          <a:stretch/>
        </p:blipFill>
        <p:spPr>
          <a:xfrm>
            <a:off x="9353550" y="3324225"/>
            <a:ext cx="723900" cy="7239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rcRect/>
          <a:stretch/>
        </p:blipFill>
        <p:spPr>
          <a:xfrm>
            <a:off x="9353550" y="7629525"/>
            <a:ext cx="723111" cy="723109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/>
        </p:blipFill>
        <p:spPr>
          <a:xfrm>
            <a:off x="8077200" y="7629525"/>
            <a:ext cx="723900" cy="7239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/>
        </p:blipFill>
        <p:spPr>
          <a:xfrm>
            <a:off x="6800850" y="7629525"/>
            <a:ext cx="723900" cy="723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/>
        </p:blipFill>
        <p:spPr>
          <a:xfrm>
            <a:off x="5524500" y="7629525"/>
            <a:ext cx="723900" cy="7239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/>
        </p:blipFill>
        <p:spPr>
          <a:xfrm>
            <a:off x="4248150" y="7629525"/>
            <a:ext cx="723900" cy="7239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/>
        </p:blipFill>
        <p:spPr>
          <a:xfrm>
            <a:off x="2971800" y="7629525"/>
            <a:ext cx="723900" cy="7239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rcRect/>
          <a:stretch/>
        </p:blipFill>
        <p:spPr>
          <a:xfrm>
            <a:off x="10629900" y="3324225"/>
            <a:ext cx="723900" cy="7239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rcRect/>
          <a:stretch/>
        </p:blipFill>
        <p:spPr>
          <a:xfrm>
            <a:off x="11906250" y="3324225"/>
            <a:ext cx="723900" cy="7239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rcRect/>
          <a:stretch/>
        </p:blipFill>
        <p:spPr>
          <a:xfrm>
            <a:off x="13182600" y="3324225"/>
            <a:ext cx="723900" cy="7239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rcRect/>
          <a:stretch/>
        </p:blipFill>
        <p:spPr>
          <a:xfrm>
            <a:off x="14458950" y="3324225"/>
            <a:ext cx="723900" cy="7239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rcRect/>
          <a:stretch/>
        </p:blipFill>
        <p:spPr>
          <a:xfrm>
            <a:off x="10629900" y="4724400"/>
            <a:ext cx="723900" cy="71437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rcRect/>
          <a:stretch/>
        </p:blipFill>
        <p:spPr>
          <a:xfrm>
            <a:off x="14458950" y="1924050"/>
            <a:ext cx="723900" cy="7239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rcRect/>
          <a:stretch/>
        </p:blipFill>
        <p:spPr>
          <a:xfrm>
            <a:off x="13182600" y="1924050"/>
            <a:ext cx="723900" cy="7239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rcRect/>
          <a:stretch/>
        </p:blipFill>
        <p:spPr>
          <a:xfrm>
            <a:off x="10629900" y="1924050"/>
            <a:ext cx="723900" cy="7239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rcRect/>
          <a:stretch/>
        </p:blipFill>
        <p:spPr>
          <a:xfrm>
            <a:off x="11906250" y="1924050"/>
            <a:ext cx="723900" cy="723900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rcRect/>
          <a:stretch/>
        </p:blipFill>
        <p:spPr>
          <a:xfrm>
            <a:off x="11906250" y="4724400"/>
            <a:ext cx="723900" cy="714375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rcRect/>
          <a:stretch/>
        </p:blipFill>
        <p:spPr>
          <a:xfrm>
            <a:off x="13182600" y="4724400"/>
            <a:ext cx="723900" cy="714375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rcRect/>
          <a:stretch/>
        </p:blipFill>
        <p:spPr>
          <a:xfrm>
            <a:off x="14458950" y="4724400"/>
            <a:ext cx="695325" cy="714375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rcRect/>
          <a:stretch/>
        </p:blipFill>
        <p:spPr>
          <a:xfrm>
            <a:off x="10629900" y="6172200"/>
            <a:ext cx="723900" cy="7239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rcRect/>
          <a:stretch/>
        </p:blipFill>
        <p:spPr>
          <a:xfrm>
            <a:off x="14468475" y="6172200"/>
            <a:ext cx="695325" cy="7239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rcRect/>
          <a:stretch/>
        </p:blipFill>
        <p:spPr>
          <a:xfrm>
            <a:off x="13134975" y="6172200"/>
            <a:ext cx="723900" cy="7239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rcRect/>
          <a:stretch/>
        </p:blipFill>
        <p:spPr>
          <a:xfrm>
            <a:off x="11772900" y="6115050"/>
            <a:ext cx="876300" cy="8382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rcRect/>
          <a:stretch/>
        </p:blipFill>
        <p:spPr>
          <a:xfrm>
            <a:off x="13182600" y="7629525"/>
            <a:ext cx="695325" cy="723900"/>
          </a:xfrm>
          <a:prstGeom prst="rect">
            <a:avLst/>
          </a:prstGeom>
        </p:spPr>
      </p:pic>
      <p:pic>
        <p:nvPicPr>
          <p:cNvPr id="49" name="Image 47" descr="preencoded.png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rcRect/>
          <a:stretch/>
        </p:blipFill>
        <p:spPr>
          <a:xfrm>
            <a:off x="11906250" y="7629525"/>
            <a:ext cx="723900" cy="723900"/>
          </a:xfrm>
          <a:prstGeom prst="rect">
            <a:avLst/>
          </a:prstGeom>
        </p:spPr>
      </p:pic>
      <p:pic>
        <p:nvPicPr>
          <p:cNvPr id="50" name="Image 48" descr="preencoded.png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rcRect/>
          <a:stretch/>
        </p:blipFill>
        <p:spPr>
          <a:xfrm>
            <a:off x="10629900" y="7629525"/>
            <a:ext cx="723900" cy="723900"/>
          </a:xfrm>
          <a:prstGeom prst="rect">
            <a:avLst/>
          </a:prstGeom>
        </p:spPr>
      </p:pic>
      <p:pic>
        <p:nvPicPr>
          <p:cNvPr id="51" name="Image 49" descr="preencoded.png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rcRect/>
          <a:stretch/>
        </p:blipFill>
        <p:spPr>
          <a:xfrm>
            <a:off x="14430375" y="7629525"/>
            <a:ext cx="714375" cy="723900"/>
          </a:xfrm>
          <a:prstGeom prst="rect">
            <a:avLst/>
          </a:prstGeom>
        </p:spPr>
      </p:pic>
      <p:pic>
        <p:nvPicPr>
          <p:cNvPr id="52" name="Image 50" descr="preencoded.png"/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rcRect/>
          <a:stretch/>
        </p:blipFill>
        <p:spPr>
          <a:xfrm>
            <a:off x="0" y="9372600"/>
            <a:ext cx="18288000" cy="914400"/>
          </a:xfrm>
          <a:prstGeom prst="rect">
            <a:avLst/>
          </a:prstGeom>
        </p:spPr>
      </p:pic>
      <p:pic>
        <p:nvPicPr>
          <p:cNvPr id="53" name="Image 51" descr="preencoded.png"/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rcRect/>
          <a:stretch/>
        </p:blipFill>
        <p:spPr>
          <a:xfrm>
            <a:off x="0" y="0"/>
            <a:ext cx="12658725" cy="923925"/>
          </a:xfrm>
          <a:prstGeom prst="rect">
            <a:avLst/>
          </a:prstGeom>
        </p:spPr>
      </p:pic>
      <p:pic>
        <p:nvPicPr>
          <p:cNvPr id="54" name="Image 52" descr="preencoded.png"/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rcRect/>
          <a:stretch/>
        </p:blipFill>
        <p:spPr>
          <a:xfrm>
            <a:off x="14335125" y="0"/>
            <a:ext cx="3952875" cy="914400"/>
          </a:xfrm>
          <a:prstGeom prst="rect">
            <a:avLst/>
          </a:prstGeom>
        </p:spPr>
      </p:pic>
      <p:pic>
        <p:nvPicPr>
          <p:cNvPr id="55" name="Image 53" descr="preencoded.png"/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rcRect/>
          <a:stretch/>
        </p:blipFill>
        <p:spPr>
          <a:xfrm>
            <a:off x="15363825" y="257175"/>
            <a:ext cx="1495430" cy="401920"/>
          </a:xfrm>
          <a:prstGeom prst="rect">
            <a:avLst/>
          </a:prstGeom>
        </p:spPr>
      </p:pic>
      <p:pic>
        <p:nvPicPr>
          <p:cNvPr id="56" name="Image 54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rcRect/>
          <a:stretch/>
        </p:blipFill>
        <p:spPr>
          <a:xfrm>
            <a:off x="13744870" y="0"/>
            <a:ext cx="916459" cy="923925"/>
          </a:xfrm>
          <a:prstGeom prst="rect">
            <a:avLst/>
          </a:prstGeom>
        </p:spPr>
      </p:pic>
      <p:pic>
        <p:nvPicPr>
          <p:cNvPr id="57" name="Image 55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rcRect/>
          <a:stretch/>
        </p:blipFill>
        <p:spPr>
          <a:xfrm>
            <a:off x="13192420" y="0"/>
            <a:ext cx="916459" cy="923925"/>
          </a:xfrm>
          <a:prstGeom prst="rect">
            <a:avLst/>
          </a:prstGeom>
        </p:spPr>
      </p:pic>
      <p:pic>
        <p:nvPicPr>
          <p:cNvPr id="58" name="Image 56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rcRect/>
          <a:stretch/>
        </p:blipFill>
        <p:spPr>
          <a:xfrm>
            <a:off x="12639970" y="0"/>
            <a:ext cx="916458" cy="923925"/>
          </a:xfrm>
          <a:prstGeom prst="rect">
            <a:avLst/>
          </a:prstGeom>
        </p:spPr>
      </p:pic>
      <p:pic>
        <p:nvPicPr>
          <p:cNvPr id="59" name="Image 57" descr="preencoded.png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rcRect/>
          <a:stretch/>
        </p:blipFill>
        <p:spPr>
          <a:xfrm>
            <a:off x="12087520" y="0"/>
            <a:ext cx="916458" cy="923925"/>
          </a:xfrm>
          <a:prstGeom prst="rect">
            <a:avLst/>
          </a:prstGeom>
        </p:spPr>
      </p:pic>
      <p:sp>
        <p:nvSpPr>
          <p:cNvPr id="60" name="Text 0"/>
          <p:cNvSpPr/>
          <p:nvPr/>
        </p:nvSpPr>
        <p:spPr>
          <a:xfrm>
            <a:off x="1400175" y="285750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2700"/>
              </a:lnSpc>
            </a:pPr>
            <a:r>
              <a:rPr lang="en-US" sz="2250" b="0" i="0" dirty="0">
                <a:solidFill>
                  <a:srgbClr val="303030"/>
                </a:solidFill>
                <a:latin typeface="Russo One" panose="02000503050000020004" pitchFamily="2" charset="0"/>
                <a:ea typeface="Russo One Regular" pitchFamily="34" charset="-122"/>
                <a:cs typeface="Russo One Regular" pitchFamily="34" charset="-120"/>
              </a:rPr>
              <a:t>ПОНЯТИЕ МЕНЕДЖМЕНТА</a:t>
            </a:r>
            <a:endParaRPr lang="en-US" sz="2250" dirty="0">
              <a:latin typeface="Russo One" panose="02000503050000020004" pitchFamily="2" charset="0"/>
            </a:endParaRPr>
          </a:p>
        </p:txBody>
      </p:sp>
      <p:sp>
        <p:nvSpPr>
          <p:cNvPr id="61" name="Text 1"/>
          <p:cNvSpPr/>
          <p:nvPr/>
        </p:nvSpPr>
        <p:spPr>
          <a:xfrm>
            <a:off x="1409700" y="9696450"/>
            <a:ext cx="53911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Владивосток, ул. Светланская, 167, каб. 410</a:t>
            </a:r>
            <a:endParaRPr lang="en-US" sz="1800" dirty="0"/>
          </a:p>
        </p:txBody>
      </p:sp>
      <p:sp>
        <p:nvSpPr>
          <p:cNvPr id="62" name="Text 2"/>
          <p:cNvSpPr/>
          <p:nvPr/>
        </p:nvSpPr>
        <p:spPr>
          <a:xfrm>
            <a:off x="15601950" y="9696450"/>
            <a:ext cx="12763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@dvexpert</a:t>
            </a:r>
            <a:endParaRPr lang="en-US" sz="1800" dirty="0"/>
          </a:p>
        </p:txBody>
      </p:sp>
      <p:sp>
        <p:nvSpPr>
          <p:cNvPr id="63" name="Text 3"/>
          <p:cNvSpPr/>
          <p:nvPr/>
        </p:nvSpPr>
        <p:spPr>
          <a:xfrm>
            <a:off x="7362825" y="9686925"/>
            <a:ext cx="37147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8 (423) 200 15 12, 8 (924) 730 15 12</a:t>
            </a:r>
            <a:endParaRPr lang="en-US" sz="1800" dirty="0"/>
          </a:p>
        </p:txBody>
      </p:sp>
      <p:sp>
        <p:nvSpPr>
          <p:cNvPr id="64" name="Text 4"/>
          <p:cNvSpPr/>
          <p:nvPr/>
        </p:nvSpPr>
        <p:spPr>
          <a:xfrm>
            <a:off x="12049125" y="9696450"/>
            <a:ext cx="26098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175"/>
              </a:lnSpc>
            </a:pPr>
            <a:r>
              <a:rPr lang="en-US" sz="1800" b="0" i="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dv-exepert@yandex.ru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893</Words>
  <Application>Microsoft Office PowerPoint</Application>
  <PresentationFormat>Произвольный</PresentationFormat>
  <Paragraphs>102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Montserrat Regular</vt:lpstr>
      <vt:lpstr>Russo One</vt:lpstr>
      <vt:lpstr>Russo One Regular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Darya</cp:lastModifiedBy>
  <cp:revision>7</cp:revision>
  <dcterms:created xsi:type="dcterms:W3CDTF">2022-12-12T13:06:05Z</dcterms:created>
  <dcterms:modified xsi:type="dcterms:W3CDTF">2022-12-12T23:11:48Z</dcterms:modified>
</cp:coreProperties>
</file>