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7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8288000" cy="10287000"/>
  <p:notesSz cx="18288000" cy="10287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44" d="100"/>
          <a:sy n="44" d="100"/>
        </p:scale>
        <p:origin x="5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88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37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-1-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1-4.svg"/><Relationship Id="rId5" Type="http://schemas.openxmlformats.org/officeDocument/2006/relationships/image" Target="../media/image2.png"/><Relationship Id="rId10" Type="http://schemas.openxmlformats.org/officeDocument/2006/relationships/image" Target="../media/image-1-8.svg"/><Relationship Id="rId4" Type="http://schemas.openxmlformats.org/officeDocument/2006/relationships/image" Target="../media/image-1-2.sv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-11-24.svg"/><Relationship Id="rId21" Type="http://schemas.openxmlformats.org/officeDocument/2006/relationships/image" Target="../media/image223.png"/><Relationship Id="rId42" Type="http://schemas.openxmlformats.org/officeDocument/2006/relationships/image" Target="../media/image-11-40.svg"/><Relationship Id="rId47" Type="http://schemas.openxmlformats.org/officeDocument/2006/relationships/image" Target="../media/image236.png"/><Relationship Id="rId63" Type="http://schemas.openxmlformats.org/officeDocument/2006/relationships/image" Target="../media/image244.png"/><Relationship Id="rId68" Type="http://schemas.openxmlformats.org/officeDocument/2006/relationships/image" Target="../media/image-11-66.svg"/><Relationship Id="rId84" Type="http://schemas.openxmlformats.org/officeDocument/2006/relationships/image" Target="../media/image-11-82.svg"/><Relationship Id="rId89" Type="http://schemas.openxmlformats.org/officeDocument/2006/relationships/image" Target="../media/image257.png"/><Relationship Id="rId112" Type="http://schemas.openxmlformats.org/officeDocument/2006/relationships/image" Target="../media/image-11-110.svg"/><Relationship Id="rId16" Type="http://schemas.openxmlformats.org/officeDocument/2006/relationships/image" Target="../media/image-11-14.svg"/><Relationship Id="rId107" Type="http://schemas.openxmlformats.org/officeDocument/2006/relationships/image" Target="../media/image5.png"/><Relationship Id="rId11" Type="http://schemas.openxmlformats.org/officeDocument/2006/relationships/image" Target="../media/image218.png"/><Relationship Id="rId24" Type="http://schemas.openxmlformats.org/officeDocument/2006/relationships/image" Target="../media/image-11-22.svg"/><Relationship Id="rId32" Type="http://schemas.openxmlformats.org/officeDocument/2006/relationships/image" Target="../media/image-11-30.svg"/><Relationship Id="rId37" Type="http://schemas.openxmlformats.org/officeDocument/2006/relationships/image" Target="../media/image231.png"/><Relationship Id="rId40" Type="http://schemas.openxmlformats.org/officeDocument/2006/relationships/image" Target="../media/image-11-38.svg"/><Relationship Id="rId45" Type="http://schemas.openxmlformats.org/officeDocument/2006/relationships/image" Target="../media/image235.png"/><Relationship Id="rId53" Type="http://schemas.openxmlformats.org/officeDocument/2006/relationships/image" Target="../media/image239.png"/><Relationship Id="rId58" Type="http://schemas.openxmlformats.org/officeDocument/2006/relationships/image" Target="../media/image-11-56.svg"/><Relationship Id="rId66" Type="http://schemas.openxmlformats.org/officeDocument/2006/relationships/image" Target="../media/image-11-64.svg"/><Relationship Id="rId74" Type="http://schemas.openxmlformats.org/officeDocument/2006/relationships/image" Target="../media/image-11-72.svg"/><Relationship Id="rId79" Type="http://schemas.openxmlformats.org/officeDocument/2006/relationships/image" Target="../media/image252.png"/><Relationship Id="rId87" Type="http://schemas.openxmlformats.org/officeDocument/2006/relationships/image" Target="../media/image256.png"/><Relationship Id="rId102" Type="http://schemas.openxmlformats.org/officeDocument/2006/relationships/image" Target="../media/image-11-100.svg"/><Relationship Id="rId110" Type="http://schemas.openxmlformats.org/officeDocument/2006/relationships/image" Target="../media/image-11-108.svg"/><Relationship Id="rId5" Type="http://schemas.openxmlformats.org/officeDocument/2006/relationships/image" Target="../media/image215.png"/><Relationship Id="rId61" Type="http://schemas.openxmlformats.org/officeDocument/2006/relationships/image" Target="../media/image243.png"/><Relationship Id="rId82" Type="http://schemas.openxmlformats.org/officeDocument/2006/relationships/image" Target="../media/image-11-80.svg"/><Relationship Id="rId90" Type="http://schemas.openxmlformats.org/officeDocument/2006/relationships/image" Target="../media/image-11-88.svg"/><Relationship Id="rId95" Type="http://schemas.openxmlformats.org/officeDocument/2006/relationships/image" Target="../media/image260.png"/><Relationship Id="rId19" Type="http://schemas.openxmlformats.org/officeDocument/2006/relationships/image" Target="../media/image222.png"/><Relationship Id="rId14" Type="http://schemas.openxmlformats.org/officeDocument/2006/relationships/image" Target="../media/image-11-12.svg"/><Relationship Id="rId22" Type="http://schemas.openxmlformats.org/officeDocument/2006/relationships/image" Target="../media/image-11-20.svg"/><Relationship Id="rId27" Type="http://schemas.openxmlformats.org/officeDocument/2006/relationships/image" Target="../media/image226.png"/><Relationship Id="rId30" Type="http://schemas.openxmlformats.org/officeDocument/2006/relationships/image" Target="../media/image-11-28.svg"/><Relationship Id="rId35" Type="http://schemas.openxmlformats.org/officeDocument/2006/relationships/image" Target="../media/image230.png"/><Relationship Id="rId43" Type="http://schemas.openxmlformats.org/officeDocument/2006/relationships/image" Target="../media/image234.png"/><Relationship Id="rId48" Type="http://schemas.openxmlformats.org/officeDocument/2006/relationships/image" Target="../media/image-11-46.svg"/><Relationship Id="rId56" Type="http://schemas.openxmlformats.org/officeDocument/2006/relationships/image" Target="../media/image-11-54.svg"/><Relationship Id="rId64" Type="http://schemas.openxmlformats.org/officeDocument/2006/relationships/image" Target="../media/image-11-62.svg"/><Relationship Id="rId69" Type="http://schemas.openxmlformats.org/officeDocument/2006/relationships/image" Target="../media/image247.png"/><Relationship Id="rId77" Type="http://schemas.openxmlformats.org/officeDocument/2006/relationships/image" Target="../media/image251.png"/><Relationship Id="rId100" Type="http://schemas.openxmlformats.org/officeDocument/2006/relationships/image" Target="../media/image-11-98.svg"/><Relationship Id="rId105" Type="http://schemas.openxmlformats.org/officeDocument/2006/relationships/image" Target="../media/image112.png"/><Relationship Id="rId113" Type="http://schemas.openxmlformats.org/officeDocument/2006/relationships/image" Target="../media/image-11-112.svg"/><Relationship Id="rId8" Type="http://schemas.openxmlformats.org/officeDocument/2006/relationships/image" Target="../media/image-11-6.svg"/><Relationship Id="rId51" Type="http://schemas.openxmlformats.org/officeDocument/2006/relationships/image" Target="../media/image238.png"/><Relationship Id="rId72" Type="http://schemas.openxmlformats.org/officeDocument/2006/relationships/image" Target="../media/image-11-70.svg"/><Relationship Id="rId80" Type="http://schemas.openxmlformats.org/officeDocument/2006/relationships/image" Target="../media/image-11-78.svg"/><Relationship Id="rId85" Type="http://schemas.openxmlformats.org/officeDocument/2006/relationships/image" Target="../media/image255.png"/><Relationship Id="rId93" Type="http://schemas.openxmlformats.org/officeDocument/2006/relationships/image" Target="../media/image259.png"/><Relationship Id="rId98" Type="http://schemas.openxmlformats.org/officeDocument/2006/relationships/image" Target="../media/image-11-96.svg"/><Relationship Id="rId3" Type="http://schemas.openxmlformats.org/officeDocument/2006/relationships/image" Target="../media/image214.png"/><Relationship Id="rId12" Type="http://schemas.openxmlformats.org/officeDocument/2006/relationships/image" Target="../media/image-11-10.svg"/><Relationship Id="rId17" Type="http://schemas.openxmlformats.org/officeDocument/2006/relationships/image" Target="../media/image221.png"/><Relationship Id="rId25" Type="http://schemas.openxmlformats.org/officeDocument/2006/relationships/image" Target="../media/image225.png"/><Relationship Id="rId33" Type="http://schemas.openxmlformats.org/officeDocument/2006/relationships/image" Target="../media/image229.png"/><Relationship Id="rId38" Type="http://schemas.openxmlformats.org/officeDocument/2006/relationships/image" Target="../media/image-11-36.svg"/><Relationship Id="rId46" Type="http://schemas.openxmlformats.org/officeDocument/2006/relationships/image" Target="../media/image-11-44.svg"/><Relationship Id="rId59" Type="http://schemas.openxmlformats.org/officeDocument/2006/relationships/image" Target="../media/image242.png"/><Relationship Id="rId67" Type="http://schemas.openxmlformats.org/officeDocument/2006/relationships/image" Target="../media/image246.png"/><Relationship Id="rId103" Type="http://schemas.openxmlformats.org/officeDocument/2006/relationships/image" Target="../media/image7.png"/><Relationship Id="rId108" Type="http://schemas.openxmlformats.org/officeDocument/2006/relationships/image" Target="../media/image-11-106.svg"/><Relationship Id="rId116" Type="http://schemas.openxmlformats.org/officeDocument/2006/relationships/image" Target="../media/image-11-116.svg"/><Relationship Id="rId20" Type="http://schemas.openxmlformats.org/officeDocument/2006/relationships/image" Target="../media/image-11-18.svg"/><Relationship Id="rId41" Type="http://schemas.openxmlformats.org/officeDocument/2006/relationships/image" Target="../media/image233.png"/><Relationship Id="rId54" Type="http://schemas.openxmlformats.org/officeDocument/2006/relationships/image" Target="../media/image-11-52.svg"/><Relationship Id="rId62" Type="http://schemas.openxmlformats.org/officeDocument/2006/relationships/image" Target="../media/image-11-60.svg"/><Relationship Id="rId70" Type="http://schemas.openxmlformats.org/officeDocument/2006/relationships/image" Target="../media/image-11-68.svg"/><Relationship Id="rId75" Type="http://schemas.openxmlformats.org/officeDocument/2006/relationships/image" Target="../media/image250.png"/><Relationship Id="rId83" Type="http://schemas.openxmlformats.org/officeDocument/2006/relationships/image" Target="../media/image254.png"/><Relationship Id="rId88" Type="http://schemas.openxmlformats.org/officeDocument/2006/relationships/image" Target="../media/image-11-86.svg"/><Relationship Id="rId91" Type="http://schemas.openxmlformats.org/officeDocument/2006/relationships/image" Target="../media/image258.png"/><Relationship Id="rId96" Type="http://schemas.openxmlformats.org/officeDocument/2006/relationships/image" Target="../media/image-11-94.svg"/><Relationship Id="rId111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11-4.svg"/><Relationship Id="rId15" Type="http://schemas.openxmlformats.org/officeDocument/2006/relationships/image" Target="../media/image220.png"/><Relationship Id="rId23" Type="http://schemas.openxmlformats.org/officeDocument/2006/relationships/image" Target="../media/image224.png"/><Relationship Id="rId28" Type="http://schemas.openxmlformats.org/officeDocument/2006/relationships/image" Target="../media/image-11-26.svg"/><Relationship Id="rId36" Type="http://schemas.openxmlformats.org/officeDocument/2006/relationships/image" Target="../media/image-11-34.svg"/><Relationship Id="rId49" Type="http://schemas.openxmlformats.org/officeDocument/2006/relationships/image" Target="../media/image237.png"/><Relationship Id="rId57" Type="http://schemas.openxmlformats.org/officeDocument/2006/relationships/image" Target="../media/image241.png"/><Relationship Id="rId106" Type="http://schemas.openxmlformats.org/officeDocument/2006/relationships/image" Target="../media/image-11-104.svg"/><Relationship Id="rId114" Type="http://schemas.openxmlformats.org/officeDocument/2006/relationships/image" Target="../media/image-11-114.svg"/><Relationship Id="rId10" Type="http://schemas.openxmlformats.org/officeDocument/2006/relationships/image" Target="../media/image-11-8.svg"/><Relationship Id="rId31" Type="http://schemas.openxmlformats.org/officeDocument/2006/relationships/image" Target="../media/image228.png"/><Relationship Id="rId44" Type="http://schemas.openxmlformats.org/officeDocument/2006/relationships/image" Target="../media/image-11-42.svg"/><Relationship Id="rId52" Type="http://schemas.openxmlformats.org/officeDocument/2006/relationships/image" Target="../media/image-11-50.svg"/><Relationship Id="rId60" Type="http://schemas.openxmlformats.org/officeDocument/2006/relationships/image" Target="../media/image-11-58.svg"/><Relationship Id="rId65" Type="http://schemas.openxmlformats.org/officeDocument/2006/relationships/image" Target="../media/image245.png"/><Relationship Id="rId73" Type="http://schemas.openxmlformats.org/officeDocument/2006/relationships/image" Target="../media/image249.png"/><Relationship Id="rId78" Type="http://schemas.openxmlformats.org/officeDocument/2006/relationships/image" Target="../media/image-11-76.svg"/><Relationship Id="rId81" Type="http://schemas.openxmlformats.org/officeDocument/2006/relationships/image" Target="../media/image253.png"/><Relationship Id="rId86" Type="http://schemas.openxmlformats.org/officeDocument/2006/relationships/image" Target="../media/image-11-84.svg"/><Relationship Id="rId94" Type="http://schemas.openxmlformats.org/officeDocument/2006/relationships/image" Target="../media/image-11-92.svg"/><Relationship Id="rId99" Type="http://schemas.openxmlformats.org/officeDocument/2006/relationships/image" Target="../media/image262.png"/><Relationship Id="rId101" Type="http://schemas.openxmlformats.org/officeDocument/2006/relationships/image" Target="../media/image263.png"/><Relationship Id="rId4" Type="http://schemas.openxmlformats.org/officeDocument/2006/relationships/image" Target="../media/image-11-2.svg"/><Relationship Id="rId9" Type="http://schemas.openxmlformats.org/officeDocument/2006/relationships/image" Target="../media/image217.png"/><Relationship Id="rId13" Type="http://schemas.openxmlformats.org/officeDocument/2006/relationships/image" Target="../media/image219.png"/><Relationship Id="rId18" Type="http://schemas.openxmlformats.org/officeDocument/2006/relationships/image" Target="../media/image-11-16.svg"/><Relationship Id="rId39" Type="http://schemas.openxmlformats.org/officeDocument/2006/relationships/image" Target="../media/image232.png"/><Relationship Id="rId109" Type="http://schemas.openxmlformats.org/officeDocument/2006/relationships/image" Target="../media/image113.png"/><Relationship Id="rId34" Type="http://schemas.openxmlformats.org/officeDocument/2006/relationships/image" Target="../media/image-11-32.svg"/><Relationship Id="rId50" Type="http://schemas.openxmlformats.org/officeDocument/2006/relationships/image" Target="../media/image-11-48.svg"/><Relationship Id="rId55" Type="http://schemas.openxmlformats.org/officeDocument/2006/relationships/image" Target="../media/image240.png"/><Relationship Id="rId76" Type="http://schemas.openxmlformats.org/officeDocument/2006/relationships/image" Target="../media/image-11-74.svg"/><Relationship Id="rId97" Type="http://schemas.openxmlformats.org/officeDocument/2006/relationships/image" Target="../media/image261.png"/><Relationship Id="rId104" Type="http://schemas.openxmlformats.org/officeDocument/2006/relationships/image" Target="../media/image-11-102.svg"/><Relationship Id="rId7" Type="http://schemas.openxmlformats.org/officeDocument/2006/relationships/image" Target="../media/image216.png"/><Relationship Id="rId71" Type="http://schemas.openxmlformats.org/officeDocument/2006/relationships/image" Target="../media/image248.png"/><Relationship Id="rId92" Type="http://schemas.openxmlformats.org/officeDocument/2006/relationships/image" Target="../media/image-11-90.svg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227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-12-24.svg"/><Relationship Id="rId21" Type="http://schemas.openxmlformats.org/officeDocument/2006/relationships/image" Target="../media/image273.png"/><Relationship Id="rId42" Type="http://schemas.openxmlformats.org/officeDocument/2006/relationships/image" Target="../media/image-12-40.svg"/><Relationship Id="rId47" Type="http://schemas.openxmlformats.org/officeDocument/2006/relationships/image" Target="../media/image286.png"/><Relationship Id="rId63" Type="http://schemas.openxmlformats.org/officeDocument/2006/relationships/image" Target="../media/image294.png"/><Relationship Id="rId68" Type="http://schemas.openxmlformats.org/officeDocument/2006/relationships/image" Target="../media/image-12-66.svg"/><Relationship Id="rId84" Type="http://schemas.openxmlformats.org/officeDocument/2006/relationships/image" Target="../media/image-12-82.svg"/><Relationship Id="rId89" Type="http://schemas.openxmlformats.org/officeDocument/2006/relationships/image" Target="../media/image307.png"/><Relationship Id="rId7" Type="http://schemas.openxmlformats.org/officeDocument/2006/relationships/image" Target="../media/image266.png"/><Relationship Id="rId71" Type="http://schemas.openxmlformats.org/officeDocument/2006/relationships/image" Target="../media/image298.png"/><Relationship Id="rId92" Type="http://schemas.openxmlformats.org/officeDocument/2006/relationships/image" Target="../media/image-12-90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-12-14.svg"/><Relationship Id="rId29" Type="http://schemas.openxmlformats.org/officeDocument/2006/relationships/image" Target="../media/image277.png"/><Relationship Id="rId11" Type="http://schemas.openxmlformats.org/officeDocument/2006/relationships/image" Target="../media/image268.png"/><Relationship Id="rId24" Type="http://schemas.openxmlformats.org/officeDocument/2006/relationships/image" Target="../media/image-12-22.svg"/><Relationship Id="rId32" Type="http://schemas.openxmlformats.org/officeDocument/2006/relationships/image" Target="../media/image-12-30.svg"/><Relationship Id="rId37" Type="http://schemas.openxmlformats.org/officeDocument/2006/relationships/image" Target="../media/image281.png"/><Relationship Id="rId40" Type="http://schemas.openxmlformats.org/officeDocument/2006/relationships/image" Target="../media/image-12-38.svg"/><Relationship Id="rId45" Type="http://schemas.openxmlformats.org/officeDocument/2006/relationships/image" Target="../media/image285.png"/><Relationship Id="rId53" Type="http://schemas.openxmlformats.org/officeDocument/2006/relationships/image" Target="../media/image289.png"/><Relationship Id="rId58" Type="http://schemas.openxmlformats.org/officeDocument/2006/relationships/image" Target="../media/image-12-56.svg"/><Relationship Id="rId66" Type="http://schemas.openxmlformats.org/officeDocument/2006/relationships/image" Target="../media/image-12-64.svg"/><Relationship Id="rId74" Type="http://schemas.openxmlformats.org/officeDocument/2006/relationships/image" Target="../media/image-12-72.svg"/><Relationship Id="rId79" Type="http://schemas.openxmlformats.org/officeDocument/2006/relationships/image" Target="../media/image302.png"/><Relationship Id="rId87" Type="http://schemas.openxmlformats.org/officeDocument/2006/relationships/image" Target="../media/image306.png"/><Relationship Id="rId102" Type="http://schemas.openxmlformats.org/officeDocument/2006/relationships/image" Target="../media/image-12-100.svg"/><Relationship Id="rId5" Type="http://schemas.openxmlformats.org/officeDocument/2006/relationships/image" Target="../media/image265.png"/><Relationship Id="rId61" Type="http://schemas.openxmlformats.org/officeDocument/2006/relationships/image" Target="../media/image293.png"/><Relationship Id="rId82" Type="http://schemas.openxmlformats.org/officeDocument/2006/relationships/image" Target="../media/image-12-80.svg"/><Relationship Id="rId90" Type="http://schemas.openxmlformats.org/officeDocument/2006/relationships/image" Target="../media/image-12-88.svg"/><Relationship Id="rId95" Type="http://schemas.openxmlformats.org/officeDocument/2006/relationships/image" Target="../media/image112.png"/><Relationship Id="rId19" Type="http://schemas.openxmlformats.org/officeDocument/2006/relationships/image" Target="../media/image272.png"/><Relationship Id="rId14" Type="http://schemas.openxmlformats.org/officeDocument/2006/relationships/image" Target="../media/image-12-12.svg"/><Relationship Id="rId22" Type="http://schemas.openxmlformats.org/officeDocument/2006/relationships/image" Target="../media/image-12-20.svg"/><Relationship Id="rId27" Type="http://schemas.openxmlformats.org/officeDocument/2006/relationships/image" Target="../media/image276.png"/><Relationship Id="rId30" Type="http://schemas.openxmlformats.org/officeDocument/2006/relationships/image" Target="../media/image-12-28.svg"/><Relationship Id="rId35" Type="http://schemas.openxmlformats.org/officeDocument/2006/relationships/image" Target="../media/image280.png"/><Relationship Id="rId43" Type="http://schemas.openxmlformats.org/officeDocument/2006/relationships/image" Target="../media/image284.png"/><Relationship Id="rId48" Type="http://schemas.openxmlformats.org/officeDocument/2006/relationships/image" Target="../media/image-12-46.svg"/><Relationship Id="rId56" Type="http://schemas.openxmlformats.org/officeDocument/2006/relationships/image" Target="../media/image-12-54.svg"/><Relationship Id="rId64" Type="http://schemas.openxmlformats.org/officeDocument/2006/relationships/image" Target="../media/image-12-62.svg"/><Relationship Id="rId69" Type="http://schemas.openxmlformats.org/officeDocument/2006/relationships/image" Target="../media/image297.png"/><Relationship Id="rId77" Type="http://schemas.openxmlformats.org/officeDocument/2006/relationships/image" Target="../media/image301.png"/><Relationship Id="rId100" Type="http://schemas.openxmlformats.org/officeDocument/2006/relationships/image" Target="../media/image-12-98.svg"/><Relationship Id="rId8" Type="http://schemas.openxmlformats.org/officeDocument/2006/relationships/image" Target="../media/image-12-6.svg"/><Relationship Id="rId51" Type="http://schemas.openxmlformats.org/officeDocument/2006/relationships/image" Target="../media/image288.png"/><Relationship Id="rId72" Type="http://schemas.openxmlformats.org/officeDocument/2006/relationships/image" Target="../media/image-12-70.svg"/><Relationship Id="rId80" Type="http://schemas.openxmlformats.org/officeDocument/2006/relationships/image" Target="../media/image-12-78.svg"/><Relationship Id="rId85" Type="http://schemas.openxmlformats.org/officeDocument/2006/relationships/image" Target="../media/image305.png"/><Relationship Id="rId93" Type="http://schemas.openxmlformats.org/officeDocument/2006/relationships/image" Target="../media/image7.png"/><Relationship Id="rId98" Type="http://schemas.openxmlformats.org/officeDocument/2006/relationships/image" Target="../media/image-12-96.svg"/><Relationship Id="rId3" Type="http://schemas.openxmlformats.org/officeDocument/2006/relationships/image" Target="../media/image264.png"/><Relationship Id="rId12" Type="http://schemas.openxmlformats.org/officeDocument/2006/relationships/image" Target="../media/image-12-10.svg"/><Relationship Id="rId17" Type="http://schemas.openxmlformats.org/officeDocument/2006/relationships/image" Target="../media/image271.png"/><Relationship Id="rId25" Type="http://schemas.openxmlformats.org/officeDocument/2006/relationships/image" Target="../media/image275.png"/><Relationship Id="rId33" Type="http://schemas.openxmlformats.org/officeDocument/2006/relationships/image" Target="../media/image279.png"/><Relationship Id="rId38" Type="http://schemas.openxmlformats.org/officeDocument/2006/relationships/image" Target="../media/image-12-36.svg"/><Relationship Id="rId46" Type="http://schemas.openxmlformats.org/officeDocument/2006/relationships/image" Target="../media/image-12-44.svg"/><Relationship Id="rId59" Type="http://schemas.openxmlformats.org/officeDocument/2006/relationships/image" Target="../media/image292.png"/><Relationship Id="rId67" Type="http://schemas.openxmlformats.org/officeDocument/2006/relationships/image" Target="../media/image296.png"/><Relationship Id="rId103" Type="http://schemas.openxmlformats.org/officeDocument/2006/relationships/image" Target="../media/image-12-102.svg"/><Relationship Id="rId20" Type="http://schemas.openxmlformats.org/officeDocument/2006/relationships/image" Target="../media/image-12-18.svg"/><Relationship Id="rId41" Type="http://schemas.openxmlformats.org/officeDocument/2006/relationships/image" Target="../media/image283.png"/><Relationship Id="rId54" Type="http://schemas.openxmlformats.org/officeDocument/2006/relationships/image" Target="../media/image-12-52.svg"/><Relationship Id="rId62" Type="http://schemas.openxmlformats.org/officeDocument/2006/relationships/image" Target="../media/image-12-60.svg"/><Relationship Id="rId70" Type="http://schemas.openxmlformats.org/officeDocument/2006/relationships/image" Target="../media/image-12-68.svg"/><Relationship Id="rId75" Type="http://schemas.openxmlformats.org/officeDocument/2006/relationships/image" Target="../media/image300.png"/><Relationship Id="rId83" Type="http://schemas.openxmlformats.org/officeDocument/2006/relationships/image" Target="../media/image304.png"/><Relationship Id="rId88" Type="http://schemas.openxmlformats.org/officeDocument/2006/relationships/image" Target="../media/image-12-86.svg"/><Relationship Id="rId91" Type="http://schemas.openxmlformats.org/officeDocument/2006/relationships/image" Target="../media/image308.png"/><Relationship Id="rId96" Type="http://schemas.openxmlformats.org/officeDocument/2006/relationships/image" Target="../media/image-12-9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12-4.svg"/><Relationship Id="rId15" Type="http://schemas.openxmlformats.org/officeDocument/2006/relationships/image" Target="../media/image270.png"/><Relationship Id="rId23" Type="http://schemas.openxmlformats.org/officeDocument/2006/relationships/image" Target="../media/image274.png"/><Relationship Id="rId28" Type="http://schemas.openxmlformats.org/officeDocument/2006/relationships/image" Target="../media/image-12-26.svg"/><Relationship Id="rId36" Type="http://schemas.openxmlformats.org/officeDocument/2006/relationships/image" Target="../media/image-12-34.svg"/><Relationship Id="rId49" Type="http://schemas.openxmlformats.org/officeDocument/2006/relationships/image" Target="../media/image287.png"/><Relationship Id="rId57" Type="http://schemas.openxmlformats.org/officeDocument/2006/relationships/image" Target="../media/image291.png"/><Relationship Id="rId106" Type="http://schemas.openxmlformats.org/officeDocument/2006/relationships/image" Target="../media/image-12-106.svg"/><Relationship Id="rId10" Type="http://schemas.openxmlformats.org/officeDocument/2006/relationships/image" Target="../media/image-12-8.svg"/><Relationship Id="rId31" Type="http://schemas.openxmlformats.org/officeDocument/2006/relationships/image" Target="../media/image278.png"/><Relationship Id="rId44" Type="http://schemas.openxmlformats.org/officeDocument/2006/relationships/image" Target="../media/image-12-42.svg"/><Relationship Id="rId52" Type="http://schemas.openxmlformats.org/officeDocument/2006/relationships/image" Target="../media/image-12-50.svg"/><Relationship Id="rId60" Type="http://schemas.openxmlformats.org/officeDocument/2006/relationships/image" Target="../media/image-12-58.svg"/><Relationship Id="rId65" Type="http://schemas.openxmlformats.org/officeDocument/2006/relationships/image" Target="../media/image295.png"/><Relationship Id="rId73" Type="http://schemas.openxmlformats.org/officeDocument/2006/relationships/image" Target="../media/image299.png"/><Relationship Id="rId78" Type="http://schemas.openxmlformats.org/officeDocument/2006/relationships/image" Target="../media/image-12-76.svg"/><Relationship Id="rId81" Type="http://schemas.openxmlformats.org/officeDocument/2006/relationships/image" Target="../media/image303.png"/><Relationship Id="rId86" Type="http://schemas.openxmlformats.org/officeDocument/2006/relationships/image" Target="../media/image-12-84.svg"/><Relationship Id="rId94" Type="http://schemas.openxmlformats.org/officeDocument/2006/relationships/image" Target="../media/image-12-92.svg"/><Relationship Id="rId99" Type="http://schemas.openxmlformats.org/officeDocument/2006/relationships/image" Target="../media/image113.png"/><Relationship Id="rId101" Type="http://schemas.openxmlformats.org/officeDocument/2006/relationships/image" Target="../media/image23.png"/><Relationship Id="rId4" Type="http://schemas.openxmlformats.org/officeDocument/2006/relationships/image" Target="../media/image-12-2.svg"/><Relationship Id="rId9" Type="http://schemas.openxmlformats.org/officeDocument/2006/relationships/image" Target="../media/image267.png"/><Relationship Id="rId13" Type="http://schemas.openxmlformats.org/officeDocument/2006/relationships/image" Target="../media/image269.png"/><Relationship Id="rId18" Type="http://schemas.openxmlformats.org/officeDocument/2006/relationships/image" Target="../media/image-12-16.svg"/><Relationship Id="rId39" Type="http://schemas.openxmlformats.org/officeDocument/2006/relationships/image" Target="../media/image282.png"/><Relationship Id="rId34" Type="http://schemas.openxmlformats.org/officeDocument/2006/relationships/image" Target="../media/image-12-32.svg"/><Relationship Id="rId50" Type="http://schemas.openxmlformats.org/officeDocument/2006/relationships/image" Target="../media/image-12-48.svg"/><Relationship Id="rId55" Type="http://schemas.openxmlformats.org/officeDocument/2006/relationships/image" Target="../media/image290.png"/><Relationship Id="rId76" Type="http://schemas.openxmlformats.org/officeDocument/2006/relationships/image" Target="../media/image-12-74.svg"/><Relationship Id="rId97" Type="http://schemas.openxmlformats.org/officeDocument/2006/relationships/image" Target="../media/image5.png"/><Relationship Id="rId104" Type="http://schemas.openxmlformats.org/officeDocument/2006/relationships/image" Target="../media/image-12-104.sv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-13-24.svg"/><Relationship Id="rId21" Type="http://schemas.openxmlformats.org/officeDocument/2006/relationships/image" Target="../media/image318.png"/><Relationship Id="rId42" Type="http://schemas.openxmlformats.org/officeDocument/2006/relationships/image" Target="../media/image-13-40.svg"/><Relationship Id="rId47" Type="http://schemas.openxmlformats.org/officeDocument/2006/relationships/image" Target="../media/image331.png"/><Relationship Id="rId63" Type="http://schemas.openxmlformats.org/officeDocument/2006/relationships/image" Target="../media/image339.png"/><Relationship Id="rId68" Type="http://schemas.openxmlformats.org/officeDocument/2006/relationships/image" Target="../media/image-13-66.svg"/><Relationship Id="rId84" Type="http://schemas.openxmlformats.org/officeDocument/2006/relationships/image" Target="../media/image-13-82.svg"/><Relationship Id="rId89" Type="http://schemas.openxmlformats.org/officeDocument/2006/relationships/image" Target="../media/image352.png"/><Relationship Id="rId7" Type="http://schemas.openxmlformats.org/officeDocument/2006/relationships/image" Target="../media/image311.png"/><Relationship Id="rId71" Type="http://schemas.openxmlformats.org/officeDocument/2006/relationships/image" Target="../media/image343.png"/><Relationship Id="rId92" Type="http://schemas.openxmlformats.org/officeDocument/2006/relationships/image" Target="../media/image-13-90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-13-14.svg"/><Relationship Id="rId29" Type="http://schemas.openxmlformats.org/officeDocument/2006/relationships/image" Target="../media/image322.png"/><Relationship Id="rId11" Type="http://schemas.openxmlformats.org/officeDocument/2006/relationships/image" Target="../media/image313.png"/><Relationship Id="rId24" Type="http://schemas.openxmlformats.org/officeDocument/2006/relationships/image" Target="../media/image-13-22.svg"/><Relationship Id="rId32" Type="http://schemas.openxmlformats.org/officeDocument/2006/relationships/image" Target="../media/image-13-30.svg"/><Relationship Id="rId37" Type="http://schemas.openxmlformats.org/officeDocument/2006/relationships/image" Target="../media/image326.png"/><Relationship Id="rId40" Type="http://schemas.openxmlformats.org/officeDocument/2006/relationships/image" Target="../media/image-13-38.svg"/><Relationship Id="rId45" Type="http://schemas.openxmlformats.org/officeDocument/2006/relationships/image" Target="../media/image330.png"/><Relationship Id="rId53" Type="http://schemas.openxmlformats.org/officeDocument/2006/relationships/image" Target="../media/image334.png"/><Relationship Id="rId58" Type="http://schemas.openxmlformats.org/officeDocument/2006/relationships/image" Target="../media/image-13-56.svg"/><Relationship Id="rId66" Type="http://schemas.openxmlformats.org/officeDocument/2006/relationships/image" Target="../media/image-13-64.svg"/><Relationship Id="rId74" Type="http://schemas.openxmlformats.org/officeDocument/2006/relationships/image" Target="../media/image-13-72.svg"/><Relationship Id="rId79" Type="http://schemas.openxmlformats.org/officeDocument/2006/relationships/image" Target="../media/image347.png"/><Relationship Id="rId87" Type="http://schemas.openxmlformats.org/officeDocument/2006/relationships/image" Target="../media/image351.png"/><Relationship Id="rId102" Type="http://schemas.openxmlformats.org/officeDocument/2006/relationships/image" Target="../media/image-13-100.svg"/><Relationship Id="rId5" Type="http://schemas.openxmlformats.org/officeDocument/2006/relationships/image" Target="../media/image310.png"/><Relationship Id="rId61" Type="http://schemas.openxmlformats.org/officeDocument/2006/relationships/image" Target="../media/image338.png"/><Relationship Id="rId82" Type="http://schemas.openxmlformats.org/officeDocument/2006/relationships/image" Target="../media/image-13-80.svg"/><Relationship Id="rId90" Type="http://schemas.openxmlformats.org/officeDocument/2006/relationships/image" Target="../media/image-13-88.svg"/><Relationship Id="rId95" Type="http://schemas.openxmlformats.org/officeDocument/2006/relationships/image" Target="../media/image112.png"/><Relationship Id="rId19" Type="http://schemas.openxmlformats.org/officeDocument/2006/relationships/image" Target="../media/image317.png"/><Relationship Id="rId14" Type="http://schemas.openxmlformats.org/officeDocument/2006/relationships/image" Target="../media/image-13-12.svg"/><Relationship Id="rId22" Type="http://schemas.openxmlformats.org/officeDocument/2006/relationships/image" Target="../media/image-13-20.svg"/><Relationship Id="rId27" Type="http://schemas.openxmlformats.org/officeDocument/2006/relationships/image" Target="../media/image321.png"/><Relationship Id="rId30" Type="http://schemas.openxmlformats.org/officeDocument/2006/relationships/image" Target="../media/image-13-28.svg"/><Relationship Id="rId35" Type="http://schemas.openxmlformats.org/officeDocument/2006/relationships/image" Target="../media/image325.png"/><Relationship Id="rId43" Type="http://schemas.openxmlformats.org/officeDocument/2006/relationships/image" Target="../media/image329.png"/><Relationship Id="rId48" Type="http://schemas.openxmlformats.org/officeDocument/2006/relationships/image" Target="../media/image-13-46.svg"/><Relationship Id="rId56" Type="http://schemas.openxmlformats.org/officeDocument/2006/relationships/image" Target="../media/image-13-54.svg"/><Relationship Id="rId64" Type="http://schemas.openxmlformats.org/officeDocument/2006/relationships/image" Target="../media/image-13-62.svg"/><Relationship Id="rId69" Type="http://schemas.openxmlformats.org/officeDocument/2006/relationships/image" Target="../media/image342.png"/><Relationship Id="rId77" Type="http://schemas.openxmlformats.org/officeDocument/2006/relationships/image" Target="../media/image346.png"/><Relationship Id="rId100" Type="http://schemas.openxmlformats.org/officeDocument/2006/relationships/image" Target="../media/image-13-98.svg"/><Relationship Id="rId8" Type="http://schemas.openxmlformats.org/officeDocument/2006/relationships/image" Target="../media/image-13-6.svg"/><Relationship Id="rId51" Type="http://schemas.openxmlformats.org/officeDocument/2006/relationships/image" Target="../media/image333.png"/><Relationship Id="rId72" Type="http://schemas.openxmlformats.org/officeDocument/2006/relationships/image" Target="../media/image-13-70.svg"/><Relationship Id="rId80" Type="http://schemas.openxmlformats.org/officeDocument/2006/relationships/image" Target="../media/image-13-78.svg"/><Relationship Id="rId85" Type="http://schemas.openxmlformats.org/officeDocument/2006/relationships/image" Target="../media/image350.png"/><Relationship Id="rId93" Type="http://schemas.openxmlformats.org/officeDocument/2006/relationships/image" Target="../media/image7.png"/><Relationship Id="rId98" Type="http://schemas.openxmlformats.org/officeDocument/2006/relationships/image" Target="../media/image-13-96.svg"/><Relationship Id="rId3" Type="http://schemas.openxmlformats.org/officeDocument/2006/relationships/image" Target="../media/image309.png"/><Relationship Id="rId12" Type="http://schemas.openxmlformats.org/officeDocument/2006/relationships/image" Target="../media/image-13-10.svg"/><Relationship Id="rId17" Type="http://schemas.openxmlformats.org/officeDocument/2006/relationships/image" Target="../media/image316.png"/><Relationship Id="rId25" Type="http://schemas.openxmlformats.org/officeDocument/2006/relationships/image" Target="../media/image320.png"/><Relationship Id="rId33" Type="http://schemas.openxmlformats.org/officeDocument/2006/relationships/image" Target="../media/image324.png"/><Relationship Id="rId38" Type="http://schemas.openxmlformats.org/officeDocument/2006/relationships/image" Target="../media/image-13-36.svg"/><Relationship Id="rId46" Type="http://schemas.openxmlformats.org/officeDocument/2006/relationships/image" Target="../media/image-13-44.svg"/><Relationship Id="rId59" Type="http://schemas.openxmlformats.org/officeDocument/2006/relationships/image" Target="../media/image337.png"/><Relationship Id="rId67" Type="http://schemas.openxmlformats.org/officeDocument/2006/relationships/image" Target="../media/image341.png"/><Relationship Id="rId103" Type="http://schemas.openxmlformats.org/officeDocument/2006/relationships/image" Target="../media/image-13-102.svg"/><Relationship Id="rId20" Type="http://schemas.openxmlformats.org/officeDocument/2006/relationships/image" Target="../media/image-13-18.svg"/><Relationship Id="rId41" Type="http://schemas.openxmlformats.org/officeDocument/2006/relationships/image" Target="../media/image328.png"/><Relationship Id="rId54" Type="http://schemas.openxmlformats.org/officeDocument/2006/relationships/image" Target="../media/image-13-52.svg"/><Relationship Id="rId62" Type="http://schemas.openxmlformats.org/officeDocument/2006/relationships/image" Target="../media/image-13-60.svg"/><Relationship Id="rId70" Type="http://schemas.openxmlformats.org/officeDocument/2006/relationships/image" Target="../media/image-13-68.svg"/><Relationship Id="rId75" Type="http://schemas.openxmlformats.org/officeDocument/2006/relationships/image" Target="../media/image345.png"/><Relationship Id="rId83" Type="http://schemas.openxmlformats.org/officeDocument/2006/relationships/image" Target="../media/image349.png"/><Relationship Id="rId88" Type="http://schemas.openxmlformats.org/officeDocument/2006/relationships/image" Target="../media/image-13-86.svg"/><Relationship Id="rId91" Type="http://schemas.openxmlformats.org/officeDocument/2006/relationships/image" Target="../media/image353.png"/><Relationship Id="rId96" Type="http://schemas.openxmlformats.org/officeDocument/2006/relationships/image" Target="../media/image-13-9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13-4.svg"/><Relationship Id="rId15" Type="http://schemas.openxmlformats.org/officeDocument/2006/relationships/image" Target="../media/image315.png"/><Relationship Id="rId23" Type="http://schemas.openxmlformats.org/officeDocument/2006/relationships/image" Target="../media/image319.png"/><Relationship Id="rId28" Type="http://schemas.openxmlformats.org/officeDocument/2006/relationships/image" Target="../media/image-13-26.svg"/><Relationship Id="rId36" Type="http://schemas.openxmlformats.org/officeDocument/2006/relationships/image" Target="../media/image-13-34.svg"/><Relationship Id="rId49" Type="http://schemas.openxmlformats.org/officeDocument/2006/relationships/image" Target="../media/image332.png"/><Relationship Id="rId57" Type="http://schemas.openxmlformats.org/officeDocument/2006/relationships/image" Target="../media/image336.png"/><Relationship Id="rId106" Type="http://schemas.openxmlformats.org/officeDocument/2006/relationships/image" Target="../media/image-13-106.svg"/><Relationship Id="rId10" Type="http://schemas.openxmlformats.org/officeDocument/2006/relationships/image" Target="../media/image-13-8.svg"/><Relationship Id="rId31" Type="http://schemas.openxmlformats.org/officeDocument/2006/relationships/image" Target="../media/image323.png"/><Relationship Id="rId44" Type="http://schemas.openxmlformats.org/officeDocument/2006/relationships/image" Target="../media/image-13-42.svg"/><Relationship Id="rId52" Type="http://schemas.openxmlformats.org/officeDocument/2006/relationships/image" Target="../media/image-13-50.svg"/><Relationship Id="rId60" Type="http://schemas.openxmlformats.org/officeDocument/2006/relationships/image" Target="../media/image-13-58.svg"/><Relationship Id="rId65" Type="http://schemas.openxmlformats.org/officeDocument/2006/relationships/image" Target="../media/image340.png"/><Relationship Id="rId73" Type="http://schemas.openxmlformats.org/officeDocument/2006/relationships/image" Target="../media/image344.png"/><Relationship Id="rId78" Type="http://schemas.openxmlformats.org/officeDocument/2006/relationships/image" Target="../media/image-13-76.svg"/><Relationship Id="rId81" Type="http://schemas.openxmlformats.org/officeDocument/2006/relationships/image" Target="../media/image348.png"/><Relationship Id="rId86" Type="http://schemas.openxmlformats.org/officeDocument/2006/relationships/image" Target="../media/image-13-84.svg"/><Relationship Id="rId94" Type="http://schemas.openxmlformats.org/officeDocument/2006/relationships/image" Target="../media/image-13-92.svg"/><Relationship Id="rId99" Type="http://schemas.openxmlformats.org/officeDocument/2006/relationships/image" Target="../media/image113.png"/><Relationship Id="rId101" Type="http://schemas.openxmlformats.org/officeDocument/2006/relationships/image" Target="../media/image23.png"/><Relationship Id="rId4" Type="http://schemas.openxmlformats.org/officeDocument/2006/relationships/image" Target="../media/image-13-2.svg"/><Relationship Id="rId9" Type="http://schemas.openxmlformats.org/officeDocument/2006/relationships/image" Target="../media/image312.png"/><Relationship Id="rId13" Type="http://schemas.openxmlformats.org/officeDocument/2006/relationships/image" Target="../media/image314.png"/><Relationship Id="rId18" Type="http://schemas.openxmlformats.org/officeDocument/2006/relationships/image" Target="../media/image-13-16.svg"/><Relationship Id="rId39" Type="http://schemas.openxmlformats.org/officeDocument/2006/relationships/image" Target="../media/image327.png"/><Relationship Id="rId34" Type="http://schemas.openxmlformats.org/officeDocument/2006/relationships/image" Target="../media/image-13-32.svg"/><Relationship Id="rId50" Type="http://schemas.openxmlformats.org/officeDocument/2006/relationships/image" Target="../media/image-13-48.svg"/><Relationship Id="rId55" Type="http://schemas.openxmlformats.org/officeDocument/2006/relationships/image" Target="../media/image335.png"/><Relationship Id="rId76" Type="http://schemas.openxmlformats.org/officeDocument/2006/relationships/image" Target="../media/image-13-74.svg"/><Relationship Id="rId97" Type="http://schemas.openxmlformats.org/officeDocument/2006/relationships/image" Target="../media/image5.png"/><Relationship Id="rId104" Type="http://schemas.openxmlformats.org/officeDocument/2006/relationships/image" Target="../media/image-13-104.sv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-14-24.svg"/><Relationship Id="rId21" Type="http://schemas.openxmlformats.org/officeDocument/2006/relationships/image" Target="../media/image363.png"/><Relationship Id="rId42" Type="http://schemas.openxmlformats.org/officeDocument/2006/relationships/image" Target="../media/image-14-40.svg"/><Relationship Id="rId47" Type="http://schemas.openxmlformats.org/officeDocument/2006/relationships/image" Target="../media/image376.png"/><Relationship Id="rId63" Type="http://schemas.openxmlformats.org/officeDocument/2006/relationships/image" Target="../media/image384.png"/><Relationship Id="rId68" Type="http://schemas.openxmlformats.org/officeDocument/2006/relationships/image" Target="../media/image-14-66.svg"/><Relationship Id="rId84" Type="http://schemas.openxmlformats.org/officeDocument/2006/relationships/image" Target="../media/image-14-82.svg"/><Relationship Id="rId89" Type="http://schemas.openxmlformats.org/officeDocument/2006/relationships/image" Target="../media/image397.png"/><Relationship Id="rId7" Type="http://schemas.openxmlformats.org/officeDocument/2006/relationships/image" Target="../media/image356.png"/><Relationship Id="rId71" Type="http://schemas.openxmlformats.org/officeDocument/2006/relationships/image" Target="../media/image388.png"/><Relationship Id="rId92" Type="http://schemas.openxmlformats.org/officeDocument/2006/relationships/image" Target="../media/image-14-90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-14-14.svg"/><Relationship Id="rId29" Type="http://schemas.openxmlformats.org/officeDocument/2006/relationships/image" Target="../media/image367.png"/><Relationship Id="rId11" Type="http://schemas.openxmlformats.org/officeDocument/2006/relationships/image" Target="../media/image358.png"/><Relationship Id="rId24" Type="http://schemas.openxmlformats.org/officeDocument/2006/relationships/image" Target="../media/image-14-22.svg"/><Relationship Id="rId32" Type="http://schemas.openxmlformats.org/officeDocument/2006/relationships/image" Target="../media/image-14-30.svg"/><Relationship Id="rId37" Type="http://schemas.openxmlformats.org/officeDocument/2006/relationships/image" Target="../media/image371.png"/><Relationship Id="rId40" Type="http://schemas.openxmlformats.org/officeDocument/2006/relationships/image" Target="../media/image-14-38.svg"/><Relationship Id="rId45" Type="http://schemas.openxmlformats.org/officeDocument/2006/relationships/image" Target="../media/image375.png"/><Relationship Id="rId53" Type="http://schemas.openxmlformats.org/officeDocument/2006/relationships/image" Target="../media/image379.png"/><Relationship Id="rId58" Type="http://schemas.openxmlformats.org/officeDocument/2006/relationships/image" Target="../media/image-14-56.svg"/><Relationship Id="rId66" Type="http://schemas.openxmlformats.org/officeDocument/2006/relationships/image" Target="../media/image-14-64.svg"/><Relationship Id="rId74" Type="http://schemas.openxmlformats.org/officeDocument/2006/relationships/image" Target="../media/image-14-72.svg"/><Relationship Id="rId79" Type="http://schemas.openxmlformats.org/officeDocument/2006/relationships/image" Target="../media/image392.png"/><Relationship Id="rId87" Type="http://schemas.openxmlformats.org/officeDocument/2006/relationships/image" Target="../media/image396.png"/><Relationship Id="rId102" Type="http://schemas.openxmlformats.org/officeDocument/2006/relationships/image" Target="../media/image-14-100.svg"/><Relationship Id="rId5" Type="http://schemas.openxmlformats.org/officeDocument/2006/relationships/image" Target="../media/image355.png"/><Relationship Id="rId61" Type="http://schemas.openxmlformats.org/officeDocument/2006/relationships/image" Target="../media/image383.png"/><Relationship Id="rId82" Type="http://schemas.openxmlformats.org/officeDocument/2006/relationships/image" Target="../media/image-14-80.svg"/><Relationship Id="rId90" Type="http://schemas.openxmlformats.org/officeDocument/2006/relationships/image" Target="../media/image-14-88.svg"/><Relationship Id="rId95" Type="http://schemas.openxmlformats.org/officeDocument/2006/relationships/image" Target="../media/image112.png"/><Relationship Id="rId19" Type="http://schemas.openxmlformats.org/officeDocument/2006/relationships/image" Target="../media/image362.png"/><Relationship Id="rId14" Type="http://schemas.openxmlformats.org/officeDocument/2006/relationships/image" Target="../media/image-14-12.svg"/><Relationship Id="rId22" Type="http://schemas.openxmlformats.org/officeDocument/2006/relationships/image" Target="../media/image-14-20.svg"/><Relationship Id="rId27" Type="http://schemas.openxmlformats.org/officeDocument/2006/relationships/image" Target="../media/image366.png"/><Relationship Id="rId30" Type="http://schemas.openxmlformats.org/officeDocument/2006/relationships/image" Target="../media/image-14-28.svg"/><Relationship Id="rId35" Type="http://schemas.openxmlformats.org/officeDocument/2006/relationships/image" Target="../media/image370.png"/><Relationship Id="rId43" Type="http://schemas.openxmlformats.org/officeDocument/2006/relationships/image" Target="../media/image374.png"/><Relationship Id="rId48" Type="http://schemas.openxmlformats.org/officeDocument/2006/relationships/image" Target="../media/image-14-46.svg"/><Relationship Id="rId56" Type="http://schemas.openxmlformats.org/officeDocument/2006/relationships/image" Target="../media/image-14-54.svg"/><Relationship Id="rId64" Type="http://schemas.openxmlformats.org/officeDocument/2006/relationships/image" Target="../media/image-14-62.svg"/><Relationship Id="rId69" Type="http://schemas.openxmlformats.org/officeDocument/2006/relationships/image" Target="../media/image387.png"/><Relationship Id="rId77" Type="http://schemas.openxmlformats.org/officeDocument/2006/relationships/image" Target="../media/image391.png"/><Relationship Id="rId100" Type="http://schemas.openxmlformats.org/officeDocument/2006/relationships/image" Target="../media/image-14-98.svg"/><Relationship Id="rId8" Type="http://schemas.openxmlformats.org/officeDocument/2006/relationships/image" Target="../media/image-14-6.svg"/><Relationship Id="rId51" Type="http://schemas.openxmlformats.org/officeDocument/2006/relationships/image" Target="../media/image378.png"/><Relationship Id="rId72" Type="http://schemas.openxmlformats.org/officeDocument/2006/relationships/image" Target="../media/image-14-70.svg"/><Relationship Id="rId80" Type="http://schemas.openxmlformats.org/officeDocument/2006/relationships/image" Target="../media/image-14-78.svg"/><Relationship Id="rId85" Type="http://schemas.openxmlformats.org/officeDocument/2006/relationships/image" Target="../media/image395.png"/><Relationship Id="rId93" Type="http://schemas.openxmlformats.org/officeDocument/2006/relationships/image" Target="../media/image7.png"/><Relationship Id="rId98" Type="http://schemas.openxmlformats.org/officeDocument/2006/relationships/image" Target="../media/image-14-96.svg"/><Relationship Id="rId3" Type="http://schemas.openxmlformats.org/officeDocument/2006/relationships/image" Target="../media/image354.png"/><Relationship Id="rId12" Type="http://schemas.openxmlformats.org/officeDocument/2006/relationships/image" Target="../media/image-14-10.svg"/><Relationship Id="rId17" Type="http://schemas.openxmlformats.org/officeDocument/2006/relationships/image" Target="../media/image361.png"/><Relationship Id="rId25" Type="http://schemas.openxmlformats.org/officeDocument/2006/relationships/image" Target="../media/image365.png"/><Relationship Id="rId33" Type="http://schemas.openxmlformats.org/officeDocument/2006/relationships/image" Target="../media/image369.png"/><Relationship Id="rId38" Type="http://schemas.openxmlformats.org/officeDocument/2006/relationships/image" Target="../media/image-14-36.svg"/><Relationship Id="rId46" Type="http://schemas.openxmlformats.org/officeDocument/2006/relationships/image" Target="../media/image-14-44.svg"/><Relationship Id="rId59" Type="http://schemas.openxmlformats.org/officeDocument/2006/relationships/image" Target="../media/image382.png"/><Relationship Id="rId67" Type="http://schemas.openxmlformats.org/officeDocument/2006/relationships/image" Target="../media/image386.png"/><Relationship Id="rId103" Type="http://schemas.openxmlformats.org/officeDocument/2006/relationships/image" Target="../media/image-14-102.svg"/><Relationship Id="rId20" Type="http://schemas.openxmlformats.org/officeDocument/2006/relationships/image" Target="../media/image-14-18.svg"/><Relationship Id="rId41" Type="http://schemas.openxmlformats.org/officeDocument/2006/relationships/image" Target="../media/image373.png"/><Relationship Id="rId54" Type="http://schemas.openxmlformats.org/officeDocument/2006/relationships/image" Target="../media/image-14-52.svg"/><Relationship Id="rId62" Type="http://schemas.openxmlformats.org/officeDocument/2006/relationships/image" Target="../media/image-14-60.svg"/><Relationship Id="rId70" Type="http://schemas.openxmlformats.org/officeDocument/2006/relationships/image" Target="../media/image-14-68.svg"/><Relationship Id="rId75" Type="http://schemas.openxmlformats.org/officeDocument/2006/relationships/image" Target="../media/image390.png"/><Relationship Id="rId83" Type="http://schemas.openxmlformats.org/officeDocument/2006/relationships/image" Target="../media/image394.png"/><Relationship Id="rId88" Type="http://schemas.openxmlformats.org/officeDocument/2006/relationships/image" Target="../media/image-14-86.svg"/><Relationship Id="rId91" Type="http://schemas.openxmlformats.org/officeDocument/2006/relationships/image" Target="../media/image398.png"/><Relationship Id="rId96" Type="http://schemas.openxmlformats.org/officeDocument/2006/relationships/image" Target="../media/image-14-9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14-4.svg"/><Relationship Id="rId15" Type="http://schemas.openxmlformats.org/officeDocument/2006/relationships/image" Target="../media/image360.png"/><Relationship Id="rId23" Type="http://schemas.openxmlformats.org/officeDocument/2006/relationships/image" Target="../media/image364.png"/><Relationship Id="rId28" Type="http://schemas.openxmlformats.org/officeDocument/2006/relationships/image" Target="../media/image-14-26.svg"/><Relationship Id="rId36" Type="http://schemas.openxmlformats.org/officeDocument/2006/relationships/image" Target="../media/image-14-34.svg"/><Relationship Id="rId49" Type="http://schemas.openxmlformats.org/officeDocument/2006/relationships/image" Target="../media/image377.png"/><Relationship Id="rId57" Type="http://schemas.openxmlformats.org/officeDocument/2006/relationships/image" Target="../media/image381.png"/><Relationship Id="rId106" Type="http://schemas.openxmlformats.org/officeDocument/2006/relationships/image" Target="../media/image-14-106.svg"/><Relationship Id="rId10" Type="http://schemas.openxmlformats.org/officeDocument/2006/relationships/image" Target="../media/image-14-8.svg"/><Relationship Id="rId31" Type="http://schemas.openxmlformats.org/officeDocument/2006/relationships/image" Target="../media/image368.png"/><Relationship Id="rId44" Type="http://schemas.openxmlformats.org/officeDocument/2006/relationships/image" Target="../media/image-14-42.svg"/><Relationship Id="rId52" Type="http://schemas.openxmlformats.org/officeDocument/2006/relationships/image" Target="../media/image-14-50.svg"/><Relationship Id="rId60" Type="http://schemas.openxmlformats.org/officeDocument/2006/relationships/image" Target="../media/image-14-58.svg"/><Relationship Id="rId65" Type="http://schemas.openxmlformats.org/officeDocument/2006/relationships/image" Target="../media/image385.png"/><Relationship Id="rId73" Type="http://schemas.openxmlformats.org/officeDocument/2006/relationships/image" Target="../media/image389.png"/><Relationship Id="rId78" Type="http://schemas.openxmlformats.org/officeDocument/2006/relationships/image" Target="../media/image-14-76.svg"/><Relationship Id="rId81" Type="http://schemas.openxmlformats.org/officeDocument/2006/relationships/image" Target="../media/image393.png"/><Relationship Id="rId86" Type="http://schemas.openxmlformats.org/officeDocument/2006/relationships/image" Target="../media/image-14-84.svg"/><Relationship Id="rId94" Type="http://schemas.openxmlformats.org/officeDocument/2006/relationships/image" Target="../media/image-14-92.svg"/><Relationship Id="rId99" Type="http://schemas.openxmlformats.org/officeDocument/2006/relationships/image" Target="../media/image113.png"/><Relationship Id="rId101" Type="http://schemas.openxmlformats.org/officeDocument/2006/relationships/image" Target="../media/image23.png"/><Relationship Id="rId4" Type="http://schemas.openxmlformats.org/officeDocument/2006/relationships/image" Target="../media/image-14-2.svg"/><Relationship Id="rId9" Type="http://schemas.openxmlformats.org/officeDocument/2006/relationships/image" Target="../media/image357.png"/><Relationship Id="rId13" Type="http://schemas.openxmlformats.org/officeDocument/2006/relationships/image" Target="../media/image359.png"/><Relationship Id="rId18" Type="http://schemas.openxmlformats.org/officeDocument/2006/relationships/image" Target="../media/image-14-16.svg"/><Relationship Id="rId39" Type="http://schemas.openxmlformats.org/officeDocument/2006/relationships/image" Target="../media/image372.png"/><Relationship Id="rId34" Type="http://schemas.openxmlformats.org/officeDocument/2006/relationships/image" Target="../media/image-14-32.svg"/><Relationship Id="rId50" Type="http://schemas.openxmlformats.org/officeDocument/2006/relationships/image" Target="../media/image-14-48.svg"/><Relationship Id="rId55" Type="http://schemas.openxmlformats.org/officeDocument/2006/relationships/image" Target="../media/image380.png"/><Relationship Id="rId76" Type="http://schemas.openxmlformats.org/officeDocument/2006/relationships/image" Target="../media/image-14-74.svg"/><Relationship Id="rId97" Type="http://schemas.openxmlformats.org/officeDocument/2006/relationships/image" Target="../media/image5.png"/><Relationship Id="rId104" Type="http://schemas.openxmlformats.org/officeDocument/2006/relationships/image" Target="../media/image-14-104.sv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-15-24.svg"/><Relationship Id="rId21" Type="http://schemas.openxmlformats.org/officeDocument/2006/relationships/image" Target="../media/image408.png"/><Relationship Id="rId42" Type="http://schemas.openxmlformats.org/officeDocument/2006/relationships/image" Target="../media/image-15-40.svg"/><Relationship Id="rId47" Type="http://schemas.openxmlformats.org/officeDocument/2006/relationships/image" Target="../media/image421.png"/><Relationship Id="rId63" Type="http://schemas.openxmlformats.org/officeDocument/2006/relationships/image" Target="../media/image429.png"/><Relationship Id="rId68" Type="http://schemas.openxmlformats.org/officeDocument/2006/relationships/image" Target="../media/image-15-66.svg"/><Relationship Id="rId84" Type="http://schemas.openxmlformats.org/officeDocument/2006/relationships/image" Target="../media/image-15-82.svg"/><Relationship Id="rId89" Type="http://schemas.openxmlformats.org/officeDocument/2006/relationships/image" Target="../media/image442.png"/><Relationship Id="rId7" Type="http://schemas.openxmlformats.org/officeDocument/2006/relationships/image" Target="../media/image401.png"/><Relationship Id="rId71" Type="http://schemas.openxmlformats.org/officeDocument/2006/relationships/image" Target="../media/image433.png"/><Relationship Id="rId92" Type="http://schemas.openxmlformats.org/officeDocument/2006/relationships/image" Target="../media/image-15-90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-15-14.svg"/><Relationship Id="rId29" Type="http://schemas.openxmlformats.org/officeDocument/2006/relationships/image" Target="../media/image412.png"/><Relationship Id="rId11" Type="http://schemas.openxmlformats.org/officeDocument/2006/relationships/image" Target="../media/image403.png"/><Relationship Id="rId24" Type="http://schemas.openxmlformats.org/officeDocument/2006/relationships/image" Target="../media/image-15-22.svg"/><Relationship Id="rId32" Type="http://schemas.openxmlformats.org/officeDocument/2006/relationships/image" Target="../media/image-15-30.svg"/><Relationship Id="rId37" Type="http://schemas.openxmlformats.org/officeDocument/2006/relationships/image" Target="../media/image416.png"/><Relationship Id="rId40" Type="http://schemas.openxmlformats.org/officeDocument/2006/relationships/image" Target="../media/image-15-38.svg"/><Relationship Id="rId45" Type="http://schemas.openxmlformats.org/officeDocument/2006/relationships/image" Target="../media/image420.png"/><Relationship Id="rId53" Type="http://schemas.openxmlformats.org/officeDocument/2006/relationships/image" Target="../media/image424.png"/><Relationship Id="rId58" Type="http://schemas.openxmlformats.org/officeDocument/2006/relationships/image" Target="../media/image-15-56.svg"/><Relationship Id="rId66" Type="http://schemas.openxmlformats.org/officeDocument/2006/relationships/image" Target="../media/image-15-64.svg"/><Relationship Id="rId74" Type="http://schemas.openxmlformats.org/officeDocument/2006/relationships/image" Target="../media/image-15-72.svg"/><Relationship Id="rId79" Type="http://schemas.openxmlformats.org/officeDocument/2006/relationships/image" Target="../media/image437.png"/><Relationship Id="rId87" Type="http://schemas.openxmlformats.org/officeDocument/2006/relationships/image" Target="../media/image441.png"/><Relationship Id="rId102" Type="http://schemas.openxmlformats.org/officeDocument/2006/relationships/image" Target="../media/image-15-100.svg"/><Relationship Id="rId5" Type="http://schemas.openxmlformats.org/officeDocument/2006/relationships/image" Target="../media/image400.png"/><Relationship Id="rId61" Type="http://schemas.openxmlformats.org/officeDocument/2006/relationships/image" Target="../media/image428.png"/><Relationship Id="rId82" Type="http://schemas.openxmlformats.org/officeDocument/2006/relationships/image" Target="../media/image-15-80.svg"/><Relationship Id="rId90" Type="http://schemas.openxmlformats.org/officeDocument/2006/relationships/image" Target="../media/image-15-88.svg"/><Relationship Id="rId95" Type="http://schemas.openxmlformats.org/officeDocument/2006/relationships/image" Target="../media/image112.png"/><Relationship Id="rId19" Type="http://schemas.openxmlformats.org/officeDocument/2006/relationships/image" Target="../media/image407.png"/><Relationship Id="rId14" Type="http://schemas.openxmlformats.org/officeDocument/2006/relationships/image" Target="../media/image-15-12.svg"/><Relationship Id="rId22" Type="http://schemas.openxmlformats.org/officeDocument/2006/relationships/image" Target="../media/image-15-20.svg"/><Relationship Id="rId27" Type="http://schemas.openxmlformats.org/officeDocument/2006/relationships/image" Target="../media/image411.png"/><Relationship Id="rId30" Type="http://schemas.openxmlformats.org/officeDocument/2006/relationships/image" Target="../media/image-15-28.svg"/><Relationship Id="rId35" Type="http://schemas.openxmlformats.org/officeDocument/2006/relationships/image" Target="../media/image415.png"/><Relationship Id="rId43" Type="http://schemas.openxmlformats.org/officeDocument/2006/relationships/image" Target="../media/image419.png"/><Relationship Id="rId48" Type="http://schemas.openxmlformats.org/officeDocument/2006/relationships/image" Target="../media/image-15-46.svg"/><Relationship Id="rId56" Type="http://schemas.openxmlformats.org/officeDocument/2006/relationships/image" Target="../media/image-15-54.svg"/><Relationship Id="rId64" Type="http://schemas.openxmlformats.org/officeDocument/2006/relationships/image" Target="../media/image-15-62.svg"/><Relationship Id="rId69" Type="http://schemas.openxmlformats.org/officeDocument/2006/relationships/image" Target="../media/image432.png"/><Relationship Id="rId77" Type="http://schemas.openxmlformats.org/officeDocument/2006/relationships/image" Target="../media/image436.png"/><Relationship Id="rId100" Type="http://schemas.openxmlformats.org/officeDocument/2006/relationships/image" Target="../media/image-15-98.svg"/><Relationship Id="rId8" Type="http://schemas.openxmlformats.org/officeDocument/2006/relationships/image" Target="../media/image-15-6.svg"/><Relationship Id="rId51" Type="http://schemas.openxmlformats.org/officeDocument/2006/relationships/image" Target="../media/image423.png"/><Relationship Id="rId72" Type="http://schemas.openxmlformats.org/officeDocument/2006/relationships/image" Target="../media/image-15-70.svg"/><Relationship Id="rId80" Type="http://schemas.openxmlformats.org/officeDocument/2006/relationships/image" Target="../media/image-15-78.svg"/><Relationship Id="rId85" Type="http://schemas.openxmlformats.org/officeDocument/2006/relationships/image" Target="../media/image440.png"/><Relationship Id="rId93" Type="http://schemas.openxmlformats.org/officeDocument/2006/relationships/image" Target="../media/image7.png"/><Relationship Id="rId98" Type="http://schemas.openxmlformats.org/officeDocument/2006/relationships/image" Target="../media/image-15-96.svg"/><Relationship Id="rId3" Type="http://schemas.openxmlformats.org/officeDocument/2006/relationships/image" Target="../media/image399.png"/><Relationship Id="rId12" Type="http://schemas.openxmlformats.org/officeDocument/2006/relationships/image" Target="../media/image-15-10.svg"/><Relationship Id="rId17" Type="http://schemas.openxmlformats.org/officeDocument/2006/relationships/image" Target="../media/image406.png"/><Relationship Id="rId25" Type="http://schemas.openxmlformats.org/officeDocument/2006/relationships/image" Target="../media/image410.png"/><Relationship Id="rId33" Type="http://schemas.openxmlformats.org/officeDocument/2006/relationships/image" Target="../media/image414.png"/><Relationship Id="rId38" Type="http://schemas.openxmlformats.org/officeDocument/2006/relationships/image" Target="../media/image-15-36.svg"/><Relationship Id="rId46" Type="http://schemas.openxmlformats.org/officeDocument/2006/relationships/image" Target="../media/image-15-44.svg"/><Relationship Id="rId59" Type="http://schemas.openxmlformats.org/officeDocument/2006/relationships/image" Target="../media/image427.png"/><Relationship Id="rId67" Type="http://schemas.openxmlformats.org/officeDocument/2006/relationships/image" Target="../media/image431.png"/><Relationship Id="rId103" Type="http://schemas.openxmlformats.org/officeDocument/2006/relationships/image" Target="../media/image-15-102.svg"/><Relationship Id="rId20" Type="http://schemas.openxmlformats.org/officeDocument/2006/relationships/image" Target="../media/image-15-18.svg"/><Relationship Id="rId41" Type="http://schemas.openxmlformats.org/officeDocument/2006/relationships/image" Target="../media/image418.png"/><Relationship Id="rId54" Type="http://schemas.openxmlformats.org/officeDocument/2006/relationships/image" Target="../media/image-15-52.svg"/><Relationship Id="rId62" Type="http://schemas.openxmlformats.org/officeDocument/2006/relationships/image" Target="../media/image-15-60.svg"/><Relationship Id="rId70" Type="http://schemas.openxmlformats.org/officeDocument/2006/relationships/image" Target="../media/image-15-68.svg"/><Relationship Id="rId75" Type="http://schemas.openxmlformats.org/officeDocument/2006/relationships/image" Target="../media/image435.png"/><Relationship Id="rId83" Type="http://schemas.openxmlformats.org/officeDocument/2006/relationships/image" Target="../media/image439.png"/><Relationship Id="rId88" Type="http://schemas.openxmlformats.org/officeDocument/2006/relationships/image" Target="../media/image-15-86.svg"/><Relationship Id="rId91" Type="http://schemas.openxmlformats.org/officeDocument/2006/relationships/image" Target="../media/image443.png"/><Relationship Id="rId96" Type="http://schemas.openxmlformats.org/officeDocument/2006/relationships/image" Target="../media/image-15-9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15-4.svg"/><Relationship Id="rId15" Type="http://schemas.openxmlformats.org/officeDocument/2006/relationships/image" Target="../media/image405.png"/><Relationship Id="rId23" Type="http://schemas.openxmlformats.org/officeDocument/2006/relationships/image" Target="../media/image409.png"/><Relationship Id="rId28" Type="http://schemas.openxmlformats.org/officeDocument/2006/relationships/image" Target="../media/image-15-26.svg"/><Relationship Id="rId36" Type="http://schemas.openxmlformats.org/officeDocument/2006/relationships/image" Target="../media/image-15-34.svg"/><Relationship Id="rId49" Type="http://schemas.openxmlformats.org/officeDocument/2006/relationships/image" Target="../media/image422.png"/><Relationship Id="rId57" Type="http://schemas.openxmlformats.org/officeDocument/2006/relationships/image" Target="../media/image426.png"/><Relationship Id="rId106" Type="http://schemas.openxmlformats.org/officeDocument/2006/relationships/image" Target="../media/image-15-106.svg"/><Relationship Id="rId10" Type="http://schemas.openxmlformats.org/officeDocument/2006/relationships/image" Target="../media/image-15-8.svg"/><Relationship Id="rId31" Type="http://schemas.openxmlformats.org/officeDocument/2006/relationships/image" Target="../media/image413.png"/><Relationship Id="rId44" Type="http://schemas.openxmlformats.org/officeDocument/2006/relationships/image" Target="../media/image-15-42.svg"/><Relationship Id="rId52" Type="http://schemas.openxmlformats.org/officeDocument/2006/relationships/image" Target="../media/image-15-50.svg"/><Relationship Id="rId60" Type="http://schemas.openxmlformats.org/officeDocument/2006/relationships/image" Target="../media/image-15-58.svg"/><Relationship Id="rId65" Type="http://schemas.openxmlformats.org/officeDocument/2006/relationships/image" Target="../media/image430.png"/><Relationship Id="rId73" Type="http://schemas.openxmlformats.org/officeDocument/2006/relationships/image" Target="../media/image434.png"/><Relationship Id="rId78" Type="http://schemas.openxmlformats.org/officeDocument/2006/relationships/image" Target="../media/image-15-76.svg"/><Relationship Id="rId81" Type="http://schemas.openxmlformats.org/officeDocument/2006/relationships/image" Target="../media/image438.png"/><Relationship Id="rId86" Type="http://schemas.openxmlformats.org/officeDocument/2006/relationships/image" Target="../media/image-15-84.svg"/><Relationship Id="rId94" Type="http://schemas.openxmlformats.org/officeDocument/2006/relationships/image" Target="../media/image-15-92.svg"/><Relationship Id="rId99" Type="http://schemas.openxmlformats.org/officeDocument/2006/relationships/image" Target="../media/image444.png"/><Relationship Id="rId101" Type="http://schemas.openxmlformats.org/officeDocument/2006/relationships/image" Target="../media/image23.png"/><Relationship Id="rId4" Type="http://schemas.openxmlformats.org/officeDocument/2006/relationships/image" Target="../media/image-15-2.svg"/><Relationship Id="rId9" Type="http://schemas.openxmlformats.org/officeDocument/2006/relationships/image" Target="../media/image402.png"/><Relationship Id="rId13" Type="http://schemas.openxmlformats.org/officeDocument/2006/relationships/image" Target="../media/image404.png"/><Relationship Id="rId18" Type="http://schemas.openxmlformats.org/officeDocument/2006/relationships/image" Target="../media/image-15-16.svg"/><Relationship Id="rId39" Type="http://schemas.openxmlformats.org/officeDocument/2006/relationships/image" Target="../media/image417.png"/><Relationship Id="rId34" Type="http://schemas.openxmlformats.org/officeDocument/2006/relationships/image" Target="../media/image-15-32.svg"/><Relationship Id="rId50" Type="http://schemas.openxmlformats.org/officeDocument/2006/relationships/image" Target="../media/image-15-48.svg"/><Relationship Id="rId55" Type="http://schemas.openxmlformats.org/officeDocument/2006/relationships/image" Target="../media/image425.png"/><Relationship Id="rId76" Type="http://schemas.openxmlformats.org/officeDocument/2006/relationships/image" Target="../media/image-15-74.svg"/><Relationship Id="rId97" Type="http://schemas.openxmlformats.org/officeDocument/2006/relationships/image" Target="../media/image5.png"/><Relationship Id="rId104" Type="http://schemas.openxmlformats.org/officeDocument/2006/relationships/image" Target="../media/image-15-10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-2-6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-2-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2-4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-2-8.svg"/><Relationship Id="rId4" Type="http://schemas.openxmlformats.org/officeDocument/2006/relationships/image" Target="../media/image-2-2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-3-6.svg"/><Relationship Id="rId13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12" Type="http://schemas.openxmlformats.org/officeDocument/2006/relationships/image" Target="../media/image-3-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3-4.sv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-3-8.svg"/><Relationship Id="rId4" Type="http://schemas.openxmlformats.org/officeDocument/2006/relationships/image" Target="../media/image-3-2.svg"/><Relationship Id="rId9" Type="http://schemas.openxmlformats.org/officeDocument/2006/relationships/image" Target="../media/image8.png"/><Relationship Id="rId14" Type="http://schemas.openxmlformats.org/officeDocument/2006/relationships/image" Target="../media/image-3-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-5-6.svg"/><Relationship Id="rId13" Type="http://schemas.openxmlformats.org/officeDocument/2006/relationships/image" Target="../media/image19.png"/><Relationship Id="rId18" Type="http://schemas.openxmlformats.org/officeDocument/2006/relationships/image" Target="../media/image-5-16.svg"/><Relationship Id="rId26" Type="http://schemas.openxmlformats.org/officeDocument/2006/relationships/image" Target="../media/image-5-24.svg"/><Relationship Id="rId3" Type="http://schemas.openxmlformats.org/officeDocument/2006/relationships/image" Target="../media/image14.png"/><Relationship Id="rId21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-5-10.svg"/><Relationship Id="rId17" Type="http://schemas.openxmlformats.org/officeDocument/2006/relationships/image" Target="../media/image21.png"/><Relationship Id="rId25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-5-14.svg"/><Relationship Id="rId20" Type="http://schemas.openxmlformats.org/officeDocument/2006/relationships/image" Target="../media/image-5-18.svg"/><Relationship Id="rId29" Type="http://schemas.openxmlformats.org/officeDocument/2006/relationships/image" Target="../media/image-5-2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5-4.svg"/><Relationship Id="rId11" Type="http://schemas.openxmlformats.org/officeDocument/2006/relationships/image" Target="../media/image18.png"/><Relationship Id="rId24" Type="http://schemas.openxmlformats.org/officeDocument/2006/relationships/image" Target="../media/image-5-22.svg"/><Relationship Id="rId32" Type="http://schemas.openxmlformats.org/officeDocument/2006/relationships/image" Target="../media/image-5-32.sv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openxmlformats.org/officeDocument/2006/relationships/image" Target="../media/image5.png"/><Relationship Id="rId28" Type="http://schemas.openxmlformats.org/officeDocument/2006/relationships/image" Target="../media/image-5-26.svg"/><Relationship Id="rId10" Type="http://schemas.openxmlformats.org/officeDocument/2006/relationships/image" Target="../media/image-5-8.svg"/><Relationship Id="rId19" Type="http://schemas.openxmlformats.org/officeDocument/2006/relationships/image" Target="../media/image22.png"/><Relationship Id="rId4" Type="http://schemas.openxmlformats.org/officeDocument/2006/relationships/image" Target="../media/image-5-2.svg"/><Relationship Id="rId9" Type="http://schemas.openxmlformats.org/officeDocument/2006/relationships/image" Target="../media/image17.png"/><Relationship Id="rId14" Type="http://schemas.openxmlformats.org/officeDocument/2006/relationships/image" Target="../media/image-5-12.svg"/><Relationship Id="rId22" Type="http://schemas.openxmlformats.org/officeDocument/2006/relationships/image" Target="../media/image-5-20.svg"/><Relationship Id="rId27" Type="http://schemas.openxmlformats.org/officeDocument/2006/relationships/image" Target="../media/image23.png"/><Relationship Id="rId30" Type="http://schemas.openxmlformats.org/officeDocument/2006/relationships/image" Target="../media/image-5-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-1-60.svg"/><Relationship Id="rId13" Type="http://schemas.openxmlformats.org/officeDocument/2006/relationships/image" Target="../media/image29.png"/><Relationship Id="rId18" Type="http://schemas.openxmlformats.org/officeDocument/2006/relationships/image" Target="../media/image-1-16.svg"/><Relationship Id="rId26" Type="http://schemas.openxmlformats.org/officeDocument/2006/relationships/image" Target="../media/image-1-24.svg"/><Relationship Id="rId39" Type="http://schemas.openxmlformats.org/officeDocument/2006/relationships/image" Target="../media/image-1-38.svg"/><Relationship Id="rId3" Type="http://schemas.openxmlformats.org/officeDocument/2006/relationships/image" Target="../media/image24.png"/><Relationship Id="rId21" Type="http://schemas.openxmlformats.org/officeDocument/2006/relationships/image" Target="../media/image33.png"/><Relationship Id="rId34" Type="http://schemas.openxmlformats.org/officeDocument/2006/relationships/image" Target="../media/image-1-32.svg"/><Relationship Id="rId42" Type="http://schemas.openxmlformats.org/officeDocument/2006/relationships/image" Target="../media/image-1-42.svg"/><Relationship Id="rId47" Type="http://schemas.openxmlformats.org/officeDocument/2006/relationships/image" Target="../media/image41.png"/><Relationship Id="rId7" Type="http://schemas.openxmlformats.org/officeDocument/2006/relationships/image" Target="../media/image26.png"/><Relationship Id="rId12" Type="http://schemas.openxmlformats.org/officeDocument/2006/relationships/image" Target="../media/image-1-10.svg"/><Relationship Id="rId17" Type="http://schemas.openxmlformats.org/officeDocument/2006/relationships/image" Target="../media/image31.png"/><Relationship Id="rId25" Type="http://schemas.openxmlformats.org/officeDocument/2006/relationships/image" Target="../media/image35.png"/><Relationship Id="rId33" Type="http://schemas.openxmlformats.org/officeDocument/2006/relationships/image" Target="../media/image38.png"/><Relationship Id="rId38" Type="http://schemas.openxmlformats.org/officeDocument/2006/relationships/image" Target="../media/image-1-36.svg"/><Relationship Id="rId46" Type="http://schemas.openxmlformats.org/officeDocument/2006/relationships/image" Target="../media/image-1-46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-1-14.svg"/><Relationship Id="rId20" Type="http://schemas.openxmlformats.org/officeDocument/2006/relationships/image" Target="../media/image-1-18.sv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1-41.svg"/><Relationship Id="rId11" Type="http://schemas.openxmlformats.org/officeDocument/2006/relationships/image" Target="../media/image28.png"/><Relationship Id="rId24" Type="http://schemas.openxmlformats.org/officeDocument/2006/relationships/image" Target="../media/image-1-22.svg"/><Relationship Id="rId32" Type="http://schemas.openxmlformats.org/officeDocument/2006/relationships/image" Target="../media/image-1-30.svg"/><Relationship Id="rId37" Type="http://schemas.openxmlformats.org/officeDocument/2006/relationships/image" Target="../media/image23.png"/><Relationship Id="rId40" Type="http://schemas.openxmlformats.org/officeDocument/2006/relationships/image" Target="../media/image-1-40.svg"/><Relationship Id="rId45" Type="http://schemas.openxmlformats.org/officeDocument/2006/relationships/image" Target="../media/image40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23" Type="http://schemas.openxmlformats.org/officeDocument/2006/relationships/image" Target="../media/image34.png"/><Relationship Id="rId28" Type="http://schemas.openxmlformats.org/officeDocument/2006/relationships/image" Target="../media/image-1-26.svg"/><Relationship Id="rId36" Type="http://schemas.openxmlformats.org/officeDocument/2006/relationships/image" Target="../media/image-1-34.svg"/><Relationship Id="rId10" Type="http://schemas.openxmlformats.org/officeDocument/2006/relationships/image" Target="../media/image-1-80.svg"/><Relationship Id="rId19" Type="http://schemas.openxmlformats.org/officeDocument/2006/relationships/image" Target="../media/image32.png"/><Relationship Id="rId31" Type="http://schemas.openxmlformats.org/officeDocument/2006/relationships/image" Target="../media/image7.png"/><Relationship Id="rId44" Type="http://schemas.openxmlformats.org/officeDocument/2006/relationships/image" Target="../media/image-1-44.svg"/><Relationship Id="rId4" Type="http://schemas.openxmlformats.org/officeDocument/2006/relationships/image" Target="../media/image-1-21.svg"/><Relationship Id="rId9" Type="http://schemas.openxmlformats.org/officeDocument/2006/relationships/image" Target="../media/image27.png"/><Relationship Id="rId14" Type="http://schemas.openxmlformats.org/officeDocument/2006/relationships/image" Target="../media/image-1-12.svg"/><Relationship Id="rId22" Type="http://schemas.openxmlformats.org/officeDocument/2006/relationships/image" Target="../media/image-1-20.svg"/><Relationship Id="rId27" Type="http://schemas.openxmlformats.org/officeDocument/2006/relationships/image" Target="../media/image36.png"/><Relationship Id="rId30" Type="http://schemas.openxmlformats.org/officeDocument/2006/relationships/image" Target="../media/image-1-28.svg"/><Relationship Id="rId35" Type="http://schemas.openxmlformats.org/officeDocument/2006/relationships/image" Target="../media/image8.png"/><Relationship Id="rId43" Type="http://schemas.openxmlformats.org/officeDocument/2006/relationships/image" Target="../media/image39.png"/><Relationship Id="rId48" Type="http://schemas.openxmlformats.org/officeDocument/2006/relationships/image" Target="../media/image-1-48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-7-16.svg"/><Relationship Id="rId26" Type="http://schemas.openxmlformats.org/officeDocument/2006/relationships/image" Target="../media/image-7-26.svg"/><Relationship Id="rId39" Type="http://schemas.openxmlformats.org/officeDocument/2006/relationships/image" Target="../media/image59.png"/><Relationship Id="rId21" Type="http://schemas.openxmlformats.org/officeDocument/2006/relationships/image" Target="../media/image-7-20.svg"/><Relationship Id="rId34" Type="http://schemas.openxmlformats.org/officeDocument/2006/relationships/image" Target="../media/image-7-34.svg"/><Relationship Id="rId42" Type="http://schemas.openxmlformats.org/officeDocument/2006/relationships/image" Target="../media/image-7-42.svg"/><Relationship Id="rId47" Type="http://schemas.openxmlformats.org/officeDocument/2006/relationships/image" Target="../media/image5.png"/><Relationship Id="rId50" Type="http://schemas.openxmlformats.org/officeDocument/2006/relationships/image" Target="../media/image-7-50.svg"/><Relationship Id="rId7" Type="http://schemas.openxmlformats.org/officeDocument/2006/relationships/image" Target="../media/image44.png"/><Relationship Id="rId12" Type="http://schemas.openxmlformats.org/officeDocument/2006/relationships/image" Target="../media/image-7-10.svg"/><Relationship Id="rId17" Type="http://schemas.openxmlformats.org/officeDocument/2006/relationships/image" Target="../media/image49.png"/><Relationship Id="rId25" Type="http://schemas.openxmlformats.org/officeDocument/2006/relationships/image" Target="../media/image-7-24.svg"/><Relationship Id="rId33" Type="http://schemas.openxmlformats.org/officeDocument/2006/relationships/image" Target="../media/image56.png"/><Relationship Id="rId38" Type="http://schemas.openxmlformats.org/officeDocument/2006/relationships/image" Target="../media/image-7-38.svg"/><Relationship Id="rId46" Type="http://schemas.openxmlformats.org/officeDocument/2006/relationships/image" Target="../media/image-7-46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-7-14.svg"/><Relationship Id="rId20" Type="http://schemas.openxmlformats.org/officeDocument/2006/relationships/image" Target="../media/image50.png"/><Relationship Id="rId29" Type="http://schemas.openxmlformats.org/officeDocument/2006/relationships/image" Target="../media/image54.png"/><Relationship Id="rId41" Type="http://schemas.openxmlformats.org/officeDocument/2006/relationships/image" Target="../media/image60.png"/><Relationship Id="rId54" Type="http://schemas.openxmlformats.org/officeDocument/2006/relationships/image" Target="../media/image-7-5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7-4.svg"/><Relationship Id="rId11" Type="http://schemas.openxmlformats.org/officeDocument/2006/relationships/image" Target="../media/image46.png"/><Relationship Id="rId24" Type="http://schemas.openxmlformats.org/officeDocument/2006/relationships/image" Target="../media/image52.png"/><Relationship Id="rId32" Type="http://schemas.openxmlformats.org/officeDocument/2006/relationships/image" Target="../media/image-7-32.svg"/><Relationship Id="rId37" Type="http://schemas.openxmlformats.org/officeDocument/2006/relationships/image" Target="../media/image58.png"/><Relationship Id="rId40" Type="http://schemas.openxmlformats.org/officeDocument/2006/relationships/image" Target="../media/image-7-40.svg"/><Relationship Id="rId45" Type="http://schemas.openxmlformats.org/officeDocument/2006/relationships/image" Target="../media/image7.png"/><Relationship Id="rId58" Type="http://schemas.openxmlformats.org/officeDocument/2006/relationships/image" Target="../media/image-7-58.svg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23" Type="http://schemas.openxmlformats.org/officeDocument/2006/relationships/image" Target="../media/image-7-22.svg"/><Relationship Id="rId28" Type="http://schemas.openxmlformats.org/officeDocument/2006/relationships/image" Target="../media/image-7-28.svg"/><Relationship Id="rId36" Type="http://schemas.openxmlformats.org/officeDocument/2006/relationships/image" Target="../media/image-7-36.svg"/><Relationship Id="rId49" Type="http://schemas.openxmlformats.org/officeDocument/2006/relationships/image" Target="../media/image8.png"/><Relationship Id="rId10" Type="http://schemas.openxmlformats.org/officeDocument/2006/relationships/image" Target="../media/image-7-8.svg"/><Relationship Id="rId19" Type="http://schemas.openxmlformats.org/officeDocument/2006/relationships/image" Target="../media/image-7-18.svg"/><Relationship Id="rId31" Type="http://schemas.openxmlformats.org/officeDocument/2006/relationships/image" Target="../media/image55.png"/><Relationship Id="rId44" Type="http://schemas.openxmlformats.org/officeDocument/2006/relationships/image" Target="../media/image-7-44.svg"/><Relationship Id="rId52" Type="http://schemas.openxmlformats.org/officeDocument/2006/relationships/image" Target="../media/image-7-52.svg"/><Relationship Id="rId4" Type="http://schemas.openxmlformats.org/officeDocument/2006/relationships/image" Target="../media/image-7-2.svg"/><Relationship Id="rId9" Type="http://schemas.openxmlformats.org/officeDocument/2006/relationships/image" Target="../media/image45.png"/><Relationship Id="rId14" Type="http://schemas.openxmlformats.org/officeDocument/2006/relationships/image" Target="../media/image-7-12.svg"/><Relationship Id="rId22" Type="http://schemas.openxmlformats.org/officeDocument/2006/relationships/image" Target="../media/image51.png"/><Relationship Id="rId27" Type="http://schemas.openxmlformats.org/officeDocument/2006/relationships/image" Target="../media/image53.png"/><Relationship Id="rId30" Type="http://schemas.openxmlformats.org/officeDocument/2006/relationships/image" Target="../media/image-7-30.svg"/><Relationship Id="rId35" Type="http://schemas.openxmlformats.org/officeDocument/2006/relationships/image" Target="../media/image57.png"/><Relationship Id="rId43" Type="http://schemas.openxmlformats.org/officeDocument/2006/relationships/image" Target="../media/image61.png"/><Relationship Id="rId48" Type="http://schemas.openxmlformats.org/officeDocument/2006/relationships/image" Target="../media/image-7-48.svg"/><Relationship Id="rId56" Type="http://schemas.openxmlformats.org/officeDocument/2006/relationships/image" Target="../media/image-7-56.svg"/><Relationship Id="rId8" Type="http://schemas.openxmlformats.org/officeDocument/2006/relationships/image" Target="../media/image-7-6.svg"/><Relationship Id="rId51" Type="http://schemas.openxmlformats.org/officeDocument/2006/relationships/image" Target="../media/image23.png"/><Relationship Id="rId3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-8-24.svg"/><Relationship Id="rId21" Type="http://schemas.openxmlformats.org/officeDocument/2006/relationships/image" Target="../media/image71.png"/><Relationship Id="rId42" Type="http://schemas.openxmlformats.org/officeDocument/2006/relationships/image" Target="../media/image-8-40.svg"/><Relationship Id="rId47" Type="http://schemas.openxmlformats.org/officeDocument/2006/relationships/image" Target="../media/image84.png"/><Relationship Id="rId63" Type="http://schemas.openxmlformats.org/officeDocument/2006/relationships/image" Target="../media/image92.png"/><Relationship Id="rId68" Type="http://schemas.openxmlformats.org/officeDocument/2006/relationships/image" Target="../media/image-8-66.svg"/><Relationship Id="rId84" Type="http://schemas.openxmlformats.org/officeDocument/2006/relationships/image" Target="../media/image-8-82.svg"/><Relationship Id="rId89" Type="http://schemas.openxmlformats.org/officeDocument/2006/relationships/image" Target="../media/image105.png"/><Relationship Id="rId112" Type="http://schemas.openxmlformats.org/officeDocument/2006/relationships/image" Target="../media/image-8-110.svg"/><Relationship Id="rId16" Type="http://schemas.openxmlformats.org/officeDocument/2006/relationships/image" Target="../media/image-8-14.svg"/><Relationship Id="rId107" Type="http://schemas.openxmlformats.org/officeDocument/2006/relationships/image" Target="../media/image5.png"/><Relationship Id="rId11" Type="http://schemas.openxmlformats.org/officeDocument/2006/relationships/image" Target="../media/image66.png"/><Relationship Id="rId24" Type="http://schemas.openxmlformats.org/officeDocument/2006/relationships/image" Target="../media/image-8-22.svg"/><Relationship Id="rId32" Type="http://schemas.openxmlformats.org/officeDocument/2006/relationships/image" Target="../media/image-8-30.svg"/><Relationship Id="rId37" Type="http://schemas.openxmlformats.org/officeDocument/2006/relationships/image" Target="../media/image79.png"/><Relationship Id="rId40" Type="http://schemas.openxmlformats.org/officeDocument/2006/relationships/image" Target="../media/image-8-38.svg"/><Relationship Id="rId45" Type="http://schemas.openxmlformats.org/officeDocument/2006/relationships/image" Target="../media/image83.png"/><Relationship Id="rId53" Type="http://schemas.openxmlformats.org/officeDocument/2006/relationships/image" Target="../media/image87.png"/><Relationship Id="rId58" Type="http://schemas.openxmlformats.org/officeDocument/2006/relationships/image" Target="../media/image-8-56.svg"/><Relationship Id="rId66" Type="http://schemas.openxmlformats.org/officeDocument/2006/relationships/image" Target="../media/image-8-64.svg"/><Relationship Id="rId74" Type="http://schemas.openxmlformats.org/officeDocument/2006/relationships/image" Target="../media/image-8-72.svg"/><Relationship Id="rId79" Type="http://schemas.openxmlformats.org/officeDocument/2006/relationships/image" Target="../media/image100.png"/><Relationship Id="rId87" Type="http://schemas.openxmlformats.org/officeDocument/2006/relationships/image" Target="../media/image104.png"/><Relationship Id="rId102" Type="http://schemas.openxmlformats.org/officeDocument/2006/relationships/image" Target="../media/image-8-100.svg"/><Relationship Id="rId110" Type="http://schemas.openxmlformats.org/officeDocument/2006/relationships/image" Target="../media/image-8-108.svg"/><Relationship Id="rId5" Type="http://schemas.openxmlformats.org/officeDocument/2006/relationships/image" Target="../media/image63.png"/><Relationship Id="rId61" Type="http://schemas.openxmlformats.org/officeDocument/2006/relationships/image" Target="../media/image91.png"/><Relationship Id="rId82" Type="http://schemas.openxmlformats.org/officeDocument/2006/relationships/image" Target="../media/image-8-80.svg"/><Relationship Id="rId90" Type="http://schemas.openxmlformats.org/officeDocument/2006/relationships/image" Target="../media/image-8-88.svg"/><Relationship Id="rId95" Type="http://schemas.openxmlformats.org/officeDocument/2006/relationships/image" Target="../media/image108.png"/><Relationship Id="rId19" Type="http://schemas.openxmlformats.org/officeDocument/2006/relationships/image" Target="../media/image70.png"/><Relationship Id="rId14" Type="http://schemas.openxmlformats.org/officeDocument/2006/relationships/image" Target="../media/image-8-12.svg"/><Relationship Id="rId22" Type="http://schemas.openxmlformats.org/officeDocument/2006/relationships/image" Target="../media/image-8-20.svg"/><Relationship Id="rId27" Type="http://schemas.openxmlformats.org/officeDocument/2006/relationships/image" Target="../media/image74.png"/><Relationship Id="rId30" Type="http://schemas.openxmlformats.org/officeDocument/2006/relationships/image" Target="../media/image-8-28.svg"/><Relationship Id="rId35" Type="http://schemas.openxmlformats.org/officeDocument/2006/relationships/image" Target="../media/image78.png"/><Relationship Id="rId43" Type="http://schemas.openxmlformats.org/officeDocument/2006/relationships/image" Target="../media/image82.png"/><Relationship Id="rId48" Type="http://schemas.openxmlformats.org/officeDocument/2006/relationships/image" Target="../media/image-8-46.svg"/><Relationship Id="rId56" Type="http://schemas.openxmlformats.org/officeDocument/2006/relationships/image" Target="../media/image-8-54.svg"/><Relationship Id="rId64" Type="http://schemas.openxmlformats.org/officeDocument/2006/relationships/image" Target="../media/image-8-62.svg"/><Relationship Id="rId69" Type="http://schemas.openxmlformats.org/officeDocument/2006/relationships/image" Target="../media/image95.png"/><Relationship Id="rId77" Type="http://schemas.openxmlformats.org/officeDocument/2006/relationships/image" Target="../media/image99.png"/><Relationship Id="rId100" Type="http://schemas.openxmlformats.org/officeDocument/2006/relationships/image" Target="../media/image-8-98.svg"/><Relationship Id="rId105" Type="http://schemas.openxmlformats.org/officeDocument/2006/relationships/image" Target="../media/image112.png"/><Relationship Id="rId113" Type="http://schemas.openxmlformats.org/officeDocument/2006/relationships/image" Target="../media/image-8-112.svg"/><Relationship Id="rId8" Type="http://schemas.openxmlformats.org/officeDocument/2006/relationships/image" Target="../media/image-8-6.svg"/><Relationship Id="rId51" Type="http://schemas.openxmlformats.org/officeDocument/2006/relationships/image" Target="../media/image86.png"/><Relationship Id="rId72" Type="http://schemas.openxmlformats.org/officeDocument/2006/relationships/image" Target="../media/image-8-70.svg"/><Relationship Id="rId80" Type="http://schemas.openxmlformats.org/officeDocument/2006/relationships/image" Target="../media/image-8-78.svg"/><Relationship Id="rId85" Type="http://schemas.openxmlformats.org/officeDocument/2006/relationships/image" Target="../media/image103.png"/><Relationship Id="rId93" Type="http://schemas.openxmlformats.org/officeDocument/2006/relationships/image" Target="../media/image107.png"/><Relationship Id="rId98" Type="http://schemas.openxmlformats.org/officeDocument/2006/relationships/image" Target="../media/image-8-96.svg"/><Relationship Id="rId3" Type="http://schemas.openxmlformats.org/officeDocument/2006/relationships/image" Target="../media/image62.png"/><Relationship Id="rId12" Type="http://schemas.openxmlformats.org/officeDocument/2006/relationships/image" Target="../media/image-8-10.svg"/><Relationship Id="rId17" Type="http://schemas.openxmlformats.org/officeDocument/2006/relationships/image" Target="../media/image69.png"/><Relationship Id="rId25" Type="http://schemas.openxmlformats.org/officeDocument/2006/relationships/image" Target="../media/image73.png"/><Relationship Id="rId33" Type="http://schemas.openxmlformats.org/officeDocument/2006/relationships/image" Target="../media/image77.png"/><Relationship Id="rId38" Type="http://schemas.openxmlformats.org/officeDocument/2006/relationships/image" Target="../media/image-8-36.svg"/><Relationship Id="rId46" Type="http://schemas.openxmlformats.org/officeDocument/2006/relationships/image" Target="../media/image-8-44.svg"/><Relationship Id="rId59" Type="http://schemas.openxmlformats.org/officeDocument/2006/relationships/image" Target="../media/image90.png"/><Relationship Id="rId67" Type="http://schemas.openxmlformats.org/officeDocument/2006/relationships/image" Target="../media/image94.png"/><Relationship Id="rId103" Type="http://schemas.openxmlformats.org/officeDocument/2006/relationships/image" Target="../media/image7.png"/><Relationship Id="rId108" Type="http://schemas.openxmlformats.org/officeDocument/2006/relationships/image" Target="../media/image-8-106.svg"/><Relationship Id="rId116" Type="http://schemas.openxmlformats.org/officeDocument/2006/relationships/image" Target="../media/image-8-116.svg"/><Relationship Id="rId20" Type="http://schemas.openxmlformats.org/officeDocument/2006/relationships/image" Target="../media/image-8-18.svg"/><Relationship Id="rId41" Type="http://schemas.openxmlformats.org/officeDocument/2006/relationships/image" Target="../media/image81.png"/><Relationship Id="rId54" Type="http://schemas.openxmlformats.org/officeDocument/2006/relationships/image" Target="../media/image-8-52.svg"/><Relationship Id="rId62" Type="http://schemas.openxmlformats.org/officeDocument/2006/relationships/image" Target="../media/image-8-60.svg"/><Relationship Id="rId70" Type="http://schemas.openxmlformats.org/officeDocument/2006/relationships/image" Target="../media/image-8-68.svg"/><Relationship Id="rId75" Type="http://schemas.openxmlformats.org/officeDocument/2006/relationships/image" Target="../media/image98.png"/><Relationship Id="rId83" Type="http://schemas.openxmlformats.org/officeDocument/2006/relationships/image" Target="../media/image102.png"/><Relationship Id="rId88" Type="http://schemas.openxmlformats.org/officeDocument/2006/relationships/image" Target="../media/image-8-86.svg"/><Relationship Id="rId91" Type="http://schemas.openxmlformats.org/officeDocument/2006/relationships/image" Target="../media/image106.png"/><Relationship Id="rId96" Type="http://schemas.openxmlformats.org/officeDocument/2006/relationships/image" Target="../media/image-8-94.svg"/><Relationship Id="rId111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8-4.svg"/><Relationship Id="rId15" Type="http://schemas.openxmlformats.org/officeDocument/2006/relationships/image" Target="../media/image68.png"/><Relationship Id="rId23" Type="http://schemas.openxmlformats.org/officeDocument/2006/relationships/image" Target="../media/image72.png"/><Relationship Id="rId28" Type="http://schemas.openxmlformats.org/officeDocument/2006/relationships/image" Target="../media/image-8-26.svg"/><Relationship Id="rId36" Type="http://schemas.openxmlformats.org/officeDocument/2006/relationships/image" Target="../media/image-8-34.svg"/><Relationship Id="rId49" Type="http://schemas.openxmlformats.org/officeDocument/2006/relationships/image" Target="../media/image85.png"/><Relationship Id="rId57" Type="http://schemas.openxmlformats.org/officeDocument/2006/relationships/image" Target="../media/image89.png"/><Relationship Id="rId106" Type="http://schemas.openxmlformats.org/officeDocument/2006/relationships/image" Target="../media/image-8-104.svg"/><Relationship Id="rId114" Type="http://schemas.openxmlformats.org/officeDocument/2006/relationships/image" Target="../media/image-8-114.svg"/><Relationship Id="rId10" Type="http://schemas.openxmlformats.org/officeDocument/2006/relationships/image" Target="../media/image-8-8.svg"/><Relationship Id="rId31" Type="http://schemas.openxmlformats.org/officeDocument/2006/relationships/image" Target="../media/image76.png"/><Relationship Id="rId44" Type="http://schemas.openxmlformats.org/officeDocument/2006/relationships/image" Target="../media/image-8-42.svg"/><Relationship Id="rId52" Type="http://schemas.openxmlformats.org/officeDocument/2006/relationships/image" Target="../media/image-8-50.svg"/><Relationship Id="rId60" Type="http://schemas.openxmlformats.org/officeDocument/2006/relationships/image" Target="../media/image-8-58.svg"/><Relationship Id="rId65" Type="http://schemas.openxmlformats.org/officeDocument/2006/relationships/image" Target="../media/image93.png"/><Relationship Id="rId73" Type="http://schemas.openxmlformats.org/officeDocument/2006/relationships/image" Target="../media/image97.png"/><Relationship Id="rId78" Type="http://schemas.openxmlformats.org/officeDocument/2006/relationships/image" Target="../media/image-8-76.svg"/><Relationship Id="rId81" Type="http://schemas.openxmlformats.org/officeDocument/2006/relationships/image" Target="../media/image101.png"/><Relationship Id="rId86" Type="http://schemas.openxmlformats.org/officeDocument/2006/relationships/image" Target="../media/image-8-84.svg"/><Relationship Id="rId94" Type="http://schemas.openxmlformats.org/officeDocument/2006/relationships/image" Target="../media/image-8-92.svg"/><Relationship Id="rId99" Type="http://schemas.openxmlformats.org/officeDocument/2006/relationships/image" Target="../media/image110.png"/><Relationship Id="rId101" Type="http://schemas.openxmlformats.org/officeDocument/2006/relationships/image" Target="../media/image111.png"/><Relationship Id="rId4" Type="http://schemas.openxmlformats.org/officeDocument/2006/relationships/image" Target="../media/image-8-2.svg"/><Relationship Id="rId9" Type="http://schemas.openxmlformats.org/officeDocument/2006/relationships/image" Target="../media/image65.png"/><Relationship Id="rId13" Type="http://schemas.openxmlformats.org/officeDocument/2006/relationships/image" Target="../media/image67.png"/><Relationship Id="rId18" Type="http://schemas.openxmlformats.org/officeDocument/2006/relationships/image" Target="../media/image-8-16.svg"/><Relationship Id="rId39" Type="http://schemas.openxmlformats.org/officeDocument/2006/relationships/image" Target="../media/image80.png"/><Relationship Id="rId109" Type="http://schemas.openxmlformats.org/officeDocument/2006/relationships/image" Target="../media/image113.png"/><Relationship Id="rId34" Type="http://schemas.openxmlformats.org/officeDocument/2006/relationships/image" Target="../media/image-8-32.svg"/><Relationship Id="rId50" Type="http://schemas.openxmlformats.org/officeDocument/2006/relationships/image" Target="../media/image-8-48.svg"/><Relationship Id="rId55" Type="http://schemas.openxmlformats.org/officeDocument/2006/relationships/image" Target="../media/image88.png"/><Relationship Id="rId76" Type="http://schemas.openxmlformats.org/officeDocument/2006/relationships/image" Target="../media/image-8-74.svg"/><Relationship Id="rId97" Type="http://schemas.openxmlformats.org/officeDocument/2006/relationships/image" Target="../media/image109.png"/><Relationship Id="rId104" Type="http://schemas.openxmlformats.org/officeDocument/2006/relationships/image" Target="../media/image-8-102.svg"/><Relationship Id="rId7" Type="http://schemas.openxmlformats.org/officeDocument/2006/relationships/image" Target="../media/image64.png"/><Relationship Id="rId71" Type="http://schemas.openxmlformats.org/officeDocument/2006/relationships/image" Target="../media/image96.png"/><Relationship Id="rId92" Type="http://schemas.openxmlformats.org/officeDocument/2006/relationships/image" Target="../media/image-8-90.sv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-9-24.svg"/><Relationship Id="rId21" Type="http://schemas.openxmlformats.org/officeDocument/2006/relationships/image" Target="../media/image123.png"/><Relationship Id="rId42" Type="http://schemas.openxmlformats.org/officeDocument/2006/relationships/image" Target="../media/image-9-40.svg"/><Relationship Id="rId47" Type="http://schemas.openxmlformats.org/officeDocument/2006/relationships/image" Target="../media/image136.png"/><Relationship Id="rId63" Type="http://schemas.openxmlformats.org/officeDocument/2006/relationships/image" Target="../media/image144.png"/><Relationship Id="rId68" Type="http://schemas.openxmlformats.org/officeDocument/2006/relationships/image" Target="../media/image-9-66.svg"/><Relationship Id="rId84" Type="http://schemas.openxmlformats.org/officeDocument/2006/relationships/image" Target="../media/image-9-82.svg"/><Relationship Id="rId89" Type="http://schemas.openxmlformats.org/officeDocument/2006/relationships/image" Target="../media/image157.png"/><Relationship Id="rId112" Type="http://schemas.openxmlformats.org/officeDocument/2006/relationships/image" Target="../media/image-9-110.svg"/><Relationship Id="rId16" Type="http://schemas.openxmlformats.org/officeDocument/2006/relationships/image" Target="../media/image-9-14.svg"/><Relationship Id="rId107" Type="http://schemas.openxmlformats.org/officeDocument/2006/relationships/image" Target="../media/image5.png"/><Relationship Id="rId11" Type="http://schemas.openxmlformats.org/officeDocument/2006/relationships/image" Target="../media/image118.png"/><Relationship Id="rId24" Type="http://schemas.openxmlformats.org/officeDocument/2006/relationships/image" Target="../media/image-9-22.svg"/><Relationship Id="rId32" Type="http://schemas.openxmlformats.org/officeDocument/2006/relationships/image" Target="../media/image-9-30.svg"/><Relationship Id="rId37" Type="http://schemas.openxmlformats.org/officeDocument/2006/relationships/image" Target="../media/image131.png"/><Relationship Id="rId40" Type="http://schemas.openxmlformats.org/officeDocument/2006/relationships/image" Target="../media/image-9-38.svg"/><Relationship Id="rId45" Type="http://schemas.openxmlformats.org/officeDocument/2006/relationships/image" Target="../media/image135.png"/><Relationship Id="rId53" Type="http://schemas.openxmlformats.org/officeDocument/2006/relationships/image" Target="../media/image139.png"/><Relationship Id="rId58" Type="http://schemas.openxmlformats.org/officeDocument/2006/relationships/image" Target="../media/image-9-56.svg"/><Relationship Id="rId66" Type="http://schemas.openxmlformats.org/officeDocument/2006/relationships/image" Target="../media/image-9-64.svg"/><Relationship Id="rId74" Type="http://schemas.openxmlformats.org/officeDocument/2006/relationships/image" Target="../media/image-9-72.svg"/><Relationship Id="rId79" Type="http://schemas.openxmlformats.org/officeDocument/2006/relationships/image" Target="../media/image152.png"/><Relationship Id="rId87" Type="http://schemas.openxmlformats.org/officeDocument/2006/relationships/image" Target="../media/image156.png"/><Relationship Id="rId102" Type="http://schemas.openxmlformats.org/officeDocument/2006/relationships/image" Target="../media/image-9-100.svg"/><Relationship Id="rId110" Type="http://schemas.openxmlformats.org/officeDocument/2006/relationships/image" Target="../media/image-9-108.svg"/><Relationship Id="rId5" Type="http://schemas.openxmlformats.org/officeDocument/2006/relationships/image" Target="../media/image115.png"/><Relationship Id="rId61" Type="http://schemas.openxmlformats.org/officeDocument/2006/relationships/image" Target="../media/image143.png"/><Relationship Id="rId82" Type="http://schemas.openxmlformats.org/officeDocument/2006/relationships/image" Target="../media/image-9-80.svg"/><Relationship Id="rId90" Type="http://schemas.openxmlformats.org/officeDocument/2006/relationships/image" Target="../media/image-9-88.svg"/><Relationship Id="rId95" Type="http://schemas.openxmlformats.org/officeDocument/2006/relationships/image" Target="../media/image160.png"/><Relationship Id="rId19" Type="http://schemas.openxmlformats.org/officeDocument/2006/relationships/image" Target="../media/image122.png"/><Relationship Id="rId14" Type="http://schemas.openxmlformats.org/officeDocument/2006/relationships/image" Target="../media/image-9-12.svg"/><Relationship Id="rId22" Type="http://schemas.openxmlformats.org/officeDocument/2006/relationships/image" Target="../media/image-9-20.svg"/><Relationship Id="rId27" Type="http://schemas.openxmlformats.org/officeDocument/2006/relationships/image" Target="../media/image126.png"/><Relationship Id="rId30" Type="http://schemas.openxmlformats.org/officeDocument/2006/relationships/image" Target="../media/image-9-28.svg"/><Relationship Id="rId35" Type="http://schemas.openxmlformats.org/officeDocument/2006/relationships/image" Target="../media/image130.png"/><Relationship Id="rId43" Type="http://schemas.openxmlformats.org/officeDocument/2006/relationships/image" Target="../media/image134.png"/><Relationship Id="rId48" Type="http://schemas.openxmlformats.org/officeDocument/2006/relationships/image" Target="../media/image-9-46.svg"/><Relationship Id="rId56" Type="http://schemas.openxmlformats.org/officeDocument/2006/relationships/image" Target="../media/image-9-54.svg"/><Relationship Id="rId64" Type="http://schemas.openxmlformats.org/officeDocument/2006/relationships/image" Target="../media/image-9-62.svg"/><Relationship Id="rId69" Type="http://schemas.openxmlformats.org/officeDocument/2006/relationships/image" Target="../media/image147.png"/><Relationship Id="rId77" Type="http://schemas.openxmlformats.org/officeDocument/2006/relationships/image" Target="../media/image151.png"/><Relationship Id="rId100" Type="http://schemas.openxmlformats.org/officeDocument/2006/relationships/image" Target="../media/image-9-98.svg"/><Relationship Id="rId105" Type="http://schemas.openxmlformats.org/officeDocument/2006/relationships/image" Target="../media/image112.png"/><Relationship Id="rId113" Type="http://schemas.openxmlformats.org/officeDocument/2006/relationships/image" Target="../media/image-9-112.svg"/><Relationship Id="rId8" Type="http://schemas.openxmlformats.org/officeDocument/2006/relationships/image" Target="../media/image-9-6.svg"/><Relationship Id="rId51" Type="http://schemas.openxmlformats.org/officeDocument/2006/relationships/image" Target="../media/image138.png"/><Relationship Id="rId72" Type="http://schemas.openxmlformats.org/officeDocument/2006/relationships/image" Target="../media/image-9-70.svg"/><Relationship Id="rId80" Type="http://schemas.openxmlformats.org/officeDocument/2006/relationships/image" Target="../media/image-9-78.svg"/><Relationship Id="rId85" Type="http://schemas.openxmlformats.org/officeDocument/2006/relationships/image" Target="../media/image155.png"/><Relationship Id="rId93" Type="http://schemas.openxmlformats.org/officeDocument/2006/relationships/image" Target="../media/image159.png"/><Relationship Id="rId98" Type="http://schemas.openxmlformats.org/officeDocument/2006/relationships/image" Target="../media/image-9-96.svg"/><Relationship Id="rId3" Type="http://schemas.openxmlformats.org/officeDocument/2006/relationships/image" Target="../media/image114.png"/><Relationship Id="rId12" Type="http://schemas.openxmlformats.org/officeDocument/2006/relationships/image" Target="../media/image-9-10.svg"/><Relationship Id="rId17" Type="http://schemas.openxmlformats.org/officeDocument/2006/relationships/image" Target="../media/image121.png"/><Relationship Id="rId25" Type="http://schemas.openxmlformats.org/officeDocument/2006/relationships/image" Target="../media/image125.png"/><Relationship Id="rId33" Type="http://schemas.openxmlformats.org/officeDocument/2006/relationships/image" Target="../media/image129.png"/><Relationship Id="rId38" Type="http://schemas.openxmlformats.org/officeDocument/2006/relationships/image" Target="../media/image-9-36.svg"/><Relationship Id="rId46" Type="http://schemas.openxmlformats.org/officeDocument/2006/relationships/image" Target="../media/image-9-44.svg"/><Relationship Id="rId59" Type="http://schemas.openxmlformats.org/officeDocument/2006/relationships/image" Target="../media/image142.png"/><Relationship Id="rId67" Type="http://schemas.openxmlformats.org/officeDocument/2006/relationships/image" Target="../media/image146.png"/><Relationship Id="rId103" Type="http://schemas.openxmlformats.org/officeDocument/2006/relationships/image" Target="../media/image7.png"/><Relationship Id="rId108" Type="http://schemas.openxmlformats.org/officeDocument/2006/relationships/image" Target="../media/image-9-106.svg"/><Relationship Id="rId116" Type="http://schemas.openxmlformats.org/officeDocument/2006/relationships/image" Target="../media/image-9-116.svg"/><Relationship Id="rId20" Type="http://schemas.openxmlformats.org/officeDocument/2006/relationships/image" Target="../media/image-9-18.svg"/><Relationship Id="rId41" Type="http://schemas.openxmlformats.org/officeDocument/2006/relationships/image" Target="../media/image133.png"/><Relationship Id="rId54" Type="http://schemas.openxmlformats.org/officeDocument/2006/relationships/image" Target="../media/image-9-52.svg"/><Relationship Id="rId62" Type="http://schemas.openxmlformats.org/officeDocument/2006/relationships/image" Target="../media/image-9-60.svg"/><Relationship Id="rId70" Type="http://schemas.openxmlformats.org/officeDocument/2006/relationships/image" Target="../media/image-9-68.svg"/><Relationship Id="rId75" Type="http://schemas.openxmlformats.org/officeDocument/2006/relationships/image" Target="../media/image150.png"/><Relationship Id="rId83" Type="http://schemas.openxmlformats.org/officeDocument/2006/relationships/image" Target="../media/image154.png"/><Relationship Id="rId88" Type="http://schemas.openxmlformats.org/officeDocument/2006/relationships/image" Target="../media/image-9-86.svg"/><Relationship Id="rId91" Type="http://schemas.openxmlformats.org/officeDocument/2006/relationships/image" Target="../media/image158.png"/><Relationship Id="rId96" Type="http://schemas.openxmlformats.org/officeDocument/2006/relationships/image" Target="../media/image-9-94.svg"/><Relationship Id="rId111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9-4.svg"/><Relationship Id="rId15" Type="http://schemas.openxmlformats.org/officeDocument/2006/relationships/image" Target="../media/image120.png"/><Relationship Id="rId23" Type="http://schemas.openxmlformats.org/officeDocument/2006/relationships/image" Target="../media/image124.png"/><Relationship Id="rId28" Type="http://schemas.openxmlformats.org/officeDocument/2006/relationships/image" Target="../media/image-9-26.svg"/><Relationship Id="rId36" Type="http://schemas.openxmlformats.org/officeDocument/2006/relationships/image" Target="../media/image-9-34.svg"/><Relationship Id="rId49" Type="http://schemas.openxmlformats.org/officeDocument/2006/relationships/image" Target="../media/image137.png"/><Relationship Id="rId57" Type="http://schemas.openxmlformats.org/officeDocument/2006/relationships/image" Target="../media/image141.png"/><Relationship Id="rId106" Type="http://schemas.openxmlformats.org/officeDocument/2006/relationships/image" Target="../media/image-9-104.svg"/><Relationship Id="rId114" Type="http://schemas.openxmlformats.org/officeDocument/2006/relationships/image" Target="../media/image-9-114.svg"/><Relationship Id="rId10" Type="http://schemas.openxmlformats.org/officeDocument/2006/relationships/image" Target="../media/image-9-8.svg"/><Relationship Id="rId31" Type="http://schemas.openxmlformats.org/officeDocument/2006/relationships/image" Target="../media/image128.png"/><Relationship Id="rId44" Type="http://schemas.openxmlformats.org/officeDocument/2006/relationships/image" Target="../media/image-9-42.svg"/><Relationship Id="rId52" Type="http://schemas.openxmlformats.org/officeDocument/2006/relationships/image" Target="../media/image-9-50.svg"/><Relationship Id="rId60" Type="http://schemas.openxmlformats.org/officeDocument/2006/relationships/image" Target="../media/image-9-58.svg"/><Relationship Id="rId65" Type="http://schemas.openxmlformats.org/officeDocument/2006/relationships/image" Target="../media/image145.png"/><Relationship Id="rId73" Type="http://schemas.openxmlformats.org/officeDocument/2006/relationships/image" Target="../media/image149.png"/><Relationship Id="rId78" Type="http://schemas.openxmlformats.org/officeDocument/2006/relationships/image" Target="../media/image-9-76.svg"/><Relationship Id="rId81" Type="http://schemas.openxmlformats.org/officeDocument/2006/relationships/image" Target="../media/image153.png"/><Relationship Id="rId86" Type="http://schemas.openxmlformats.org/officeDocument/2006/relationships/image" Target="../media/image-9-84.svg"/><Relationship Id="rId94" Type="http://schemas.openxmlformats.org/officeDocument/2006/relationships/image" Target="../media/image-9-92.svg"/><Relationship Id="rId99" Type="http://schemas.openxmlformats.org/officeDocument/2006/relationships/image" Target="../media/image162.png"/><Relationship Id="rId101" Type="http://schemas.openxmlformats.org/officeDocument/2006/relationships/image" Target="../media/image163.png"/><Relationship Id="rId4" Type="http://schemas.openxmlformats.org/officeDocument/2006/relationships/image" Target="../media/image-9-2.svg"/><Relationship Id="rId9" Type="http://schemas.openxmlformats.org/officeDocument/2006/relationships/image" Target="../media/image117.png"/><Relationship Id="rId13" Type="http://schemas.openxmlformats.org/officeDocument/2006/relationships/image" Target="../media/image119.png"/><Relationship Id="rId18" Type="http://schemas.openxmlformats.org/officeDocument/2006/relationships/image" Target="../media/image-9-16.svg"/><Relationship Id="rId39" Type="http://schemas.openxmlformats.org/officeDocument/2006/relationships/image" Target="../media/image132.png"/><Relationship Id="rId109" Type="http://schemas.openxmlformats.org/officeDocument/2006/relationships/image" Target="../media/image113.png"/><Relationship Id="rId34" Type="http://schemas.openxmlformats.org/officeDocument/2006/relationships/image" Target="../media/image-9-32.svg"/><Relationship Id="rId50" Type="http://schemas.openxmlformats.org/officeDocument/2006/relationships/image" Target="../media/image-9-48.svg"/><Relationship Id="rId55" Type="http://schemas.openxmlformats.org/officeDocument/2006/relationships/image" Target="../media/image140.png"/><Relationship Id="rId76" Type="http://schemas.openxmlformats.org/officeDocument/2006/relationships/image" Target="../media/image-9-74.svg"/><Relationship Id="rId97" Type="http://schemas.openxmlformats.org/officeDocument/2006/relationships/image" Target="../media/image161.png"/><Relationship Id="rId104" Type="http://schemas.openxmlformats.org/officeDocument/2006/relationships/image" Target="../media/image-9-102.svg"/><Relationship Id="rId7" Type="http://schemas.openxmlformats.org/officeDocument/2006/relationships/image" Target="../media/image116.png"/><Relationship Id="rId71" Type="http://schemas.openxmlformats.org/officeDocument/2006/relationships/image" Target="../media/image148.png"/><Relationship Id="rId92" Type="http://schemas.openxmlformats.org/officeDocument/2006/relationships/image" Target="../media/image-9-90.svg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127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-10-24.svg"/><Relationship Id="rId21" Type="http://schemas.openxmlformats.org/officeDocument/2006/relationships/image" Target="../media/image173.png"/><Relationship Id="rId42" Type="http://schemas.openxmlformats.org/officeDocument/2006/relationships/image" Target="../media/image-10-40.svg"/><Relationship Id="rId47" Type="http://schemas.openxmlformats.org/officeDocument/2006/relationships/image" Target="../media/image186.png"/><Relationship Id="rId63" Type="http://schemas.openxmlformats.org/officeDocument/2006/relationships/image" Target="../media/image194.png"/><Relationship Id="rId68" Type="http://schemas.openxmlformats.org/officeDocument/2006/relationships/image" Target="../media/image-10-66.svg"/><Relationship Id="rId84" Type="http://schemas.openxmlformats.org/officeDocument/2006/relationships/image" Target="../media/image-10-82.svg"/><Relationship Id="rId89" Type="http://schemas.openxmlformats.org/officeDocument/2006/relationships/image" Target="../media/image207.png"/><Relationship Id="rId112" Type="http://schemas.openxmlformats.org/officeDocument/2006/relationships/image" Target="../media/image-10-110.svg"/><Relationship Id="rId16" Type="http://schemas.openxmlformats.org/officeDocument/2006/relationships/image" Target="../media/image-10-14.svg"/><Relationship Id="rId107" Type="http://schemas.openxmlformats.org/officeDocument/2006/relationships/image" Target="../media/image5.png"/><Relationship Id="rId11" Type="http://schemas.openxmlformats.org/officeDocument/2006/relationships/image" Target="../media/image168.png"/><Relationship Id="rId24" Type="http://schemas.openxmlformats.org/officeDocument/2006/relationships/image" Target="../media/image-10-22.svg"/><Relationship Id="rId32" Type="http://schemas.openxmlformats.org/officeDocument/2006/relationships/image" Target="../media/image-10-30.svg"/><Relationship Id="rId37" Type="http://schemas.openxmlformats.org/officeDocument/2006/relationships/image" Target="../media/image181.png"/><Relationship Id="rId40" Type="http://schemas.openxmlformats.org/officeDocument/2006/relationships/image" Target="../media/image-10-38.svg"/><Relationship Id="rId45" Type="http://schemas.openxmlformats.org/officeDocument/2006/relationships/image" Target="../media/image185.png"/><Relationship Id="rId53" Type="http://schemas.openxmlformats.org/officeDocument/2006/relationships/image" Target="../media/image189.png"/><Relationship Id="rId58" Type="http://schemas.openxmlformats.org/officeDocument/2006/relationships/image" Target="../media/image-10-56.svg"/><Relationship Id="rId66" Type="http://schemas.openxmlformats.org/officeDocument/2006/relationships/image" Target="../media/image-10-64.svg"/><Relationship Id="rId74" Type="http://schemas.openxmlformats.org/officeDocument/2006/relationships/image" Target="../media/image-10-72.svg"/><Relationship Id="rId79" Type="http://schemas.openxmlformats.org/officeDocument/2006/relationships/image" Target="../media/image202.png"/><Relationship Id="rId87" Type="http://schemas.openxmlformats.org/officeDocument/2006/relationships/image" Target="../media/image206.png"/><Relationship Id="rId102" Type="http://schemas.openxmlformats.org/officeDocument/2006/relationships/image" Target="../media/image-10-100.svg"/><Relationship Id="rId110" Type="http://schemas.openxmlformats.org/officeDocument/2006/relationships/image" Target="../media/image-10-108.svg"/><Relationship Id="rId5" Type="http://schemas.openxmlformats.org/officeDocument/2006/relationships/image" Target="../media/image165.png"/><Relationship Id="rId61" Type="http://schemas.openxmlformats.org/officeDocument/2006/relationships/image" Target="../media/image193.png"/><Relationship Id="rId82" Type="http://schemas.openxmlformats.org/officeDocument/2006/relationships/image" Target="../media/image-10-80.svg"/><Relationship Id="rId90" Type="http://schemas.openxmlformats.org/officeDocument/2006/relationships/image" Target="../media/image-10-88.svg"/><Relationship Id="rId95" Type="http://schemas.openxmlformats.org/officeDocument/2006/relationships/image" Target="../media/image210.png"/><Relationship Id="rId19" Type="http://schemas.openxmlformats.org/officeDocument/2006/relationships/image" Target="../media/image172.png"/><Relationship Id="rId14" Type="http://schemas.openxmlformats.org/officeDocument/2006/relationships/image" Target="../media/image-10-12.svg"/><Relationship Id="rId22" Type="http://schemas.openxmlformats.org/officeDocument/2006/relationships/image" Target="../media/image-10-20.svg"/><Relationship Id="rId27" Type="http://schemas.openxmlformats.org/officeDocument/2006/relationships/image" Target="../media/image176.png"/><Relationship Id="rId30" Type="http://schemas.openxmlformats.org/officeDocument/2006/relationships/image" Target="../media/image-10-28.svg"/><Relationship Id="rId35" Type="http://schemas.openxmlformats.org/officeDocument/2006/relationships/image" Target="../media/image180.png"/><Relationship Id="rId43" Type="http://schemas.openxmlformats.org/officeDocument/2006/relationships/image" Target="../media/image184.png"/><Relationship Id="rId48" Type="http://schemas.openxmlformats.org/officeDocument/2006/relationships/image" Target="../media/image-10-46.svg"/><Relationship Id="rId56" Type="http://schemas.openxmlformats.org/officeDocument/2006/relationships/image" Target="../media/image-10-54.svg"/><Relationship Id="rId64" Type="http://schemas.openxmlformats.org/officeDocument/2006/relationships/image" Target="../media/image-10-62.svg"/><Relationship Id="rId69" Type="http://schemas.openxmlformats.org/officeDocument/2006/relationships/image" Target="../media/image197.png"/><Relationship Id="rId77" Type="http://schemas.openxmlformats.org/officeDocument/2006/relationships/image" Target="../media/image201.png"/><Relationship Id="rId100" Type="http://schemas.openxmlformats.org/officeDocument/2006/relationships/image" Target="../media/image-10-98.svg"/><Relationship Id="rId105" Type="http://schemas.openxmlformats.org/officeDocument/2006/relationships/image" Target="../media/image112.png"/><Relationship Id="rId113" Type="http://schemas.openxmlformats.org/officeDocument/2006/relationships/image" Target="../media/image-10-112.svg"/><Relationship Id="rId8" Type="http://schemas.openxmlformats.org/officeDocument/2006/relationships/image" Target="../media/image-10-6.svg"/><Relationship Id="rId51" Type="http://schemas.openxmlformats.org/officeDocument/2006/relationships/image" Target="../media/image188.png"/><Relationship Id="rId72" Type="http://schemas.openxmlformats.org/officeDocument/2006/relationships/image" Target="../media/image-10-70.svg"/><Relationship Id="rId80" Type="http://schemas.openxmlformats.org/officeDocument/2006/relationships/image" Target="../media/image-10-78.svg"/><Relationship Id="rId85" Type="http://schemas.openxmlformats.org/officeDocument/2006/relationships/image" Target="../media/image205.png"/><Relationship Id="rId93" Type="http://schemas.openxmlformats.org/officeDocument/2006/relationships/image" Target="../media/image209.png"/><Relationship Id="rId98" Type="http://schemas.openxmlformats.org/officeDocument/2006/relationships/image" Target="../media/image-10-96.svg"/><Relationship Id="rId3" Type="http://schemas.openxmlformats.org/officeDocument/2006/relationships/image" Target="../media/image164.png"/><Relationship Id="rId12" Type="http://schemas.openxmlformats.org/officeDocument/2006/relationships/image" Target="../media/image-10-10.svg"/><Relationship Id="rId17" Type="http://schemas.openxmlformats.org/officeDocument/2006/relationships/image" Target="../media/image171.png"/><Relationship Id="rId25" Type="http://schemas.openxmlformats.org/officeDocument/2006/relationships/image" Target="../media/image175.png"/><Relationship Id="rId33" Type="http://schemas.openxmlformats.org/officeDocument/2006/relationships/image" Target="../media/image179.png"/><Relationship Id="rId38" Type="http://schemas.openxmlformats.org/officeDocument/2006/relationships/image" Target="../media/image-10-36.svg"/><Relationship Id="rId46" Type="http://schemas.openxmlformats.org/officeDocument/2006/relationships/image" Target="../media/image-10-44.svg"/><Relationship Id="rId59" Type="http://schemas.openxmlformats.org/officeDocument/2006/relationships/image" Target="../media/image192.png"/><Relationship Id="rId67" Type="http://schemas.openxmlformats.org/officeDocument/2006/relationships/image" Target="../media/image196.png"/><Relationship Id="rId103" Type="http://schemas.openxmlformats.org/officeDocument/2006/relationships/image" Target="../media/image7.png"/><Relationship Id="rId108" Type="http://schemas.openxmlformats.org/officeDocument/2006/relationships/image" Target="../media/image-10-106.svg"/><Relationship Id="rId116" Type="http://schemas.openxmlformats.org/officeDocument/2006/relationships/image" Target="../media/image-10-116.svg"/><Relationship Id="rId20" Type="http://schemas.openxmlformats.org/officeDocument/2006/relationships/image" Target="../media/image-10-18.svg"/><Relationship Id="rId41" Type="http://schemas.openxmlformats.org/officeDocument/2006/relationships/image" Target="../media/image183.png"/><Relationship Id="rId54" Type="http://schemas.openxmlformats.org/officeDocument/2006/relationships/image" Target="../media/image-10-52.svg"/><Relationship Id="rId62" Type="http://schemas.openxmlformats.org/officeDocument/2006/relationships/image" Target="../media/image-10-60.svg"/><Relationship Id="rId70" Type="http://schemas.openxmlformats.org/officeDocument/2006/relationships/image" Target="../media/image-10-68.svg"/><Relationship Id="rId75" Type="http://schemas.openxmlformats.org/officeDocument/2006/relationships/image" Target="../media/image200.png"/><Relationship Id="rId83" Type="http://schemas.openxmlformats.org/officeDocument/2006/relationships/image" Target="../media/image204.png"/><Relationship Id="rId88" Type="http://schemas.openxmlformats.org/officeDocument/2006/relationships/image" Target="../media/image-10-86.svg"/><Relationship Id="rId91" Type="http://schemas.openxmlformats.org/officeDocument/2006/relationships/image" Target="../media/image208.png"/><Relationship Id="rId96" Type="http://schemas.openxmlformats.org/officeDocument/2006/relationships/image" Target="../media/image-10-94.svg"/><Relationship Id="rId111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10-4.svg"/><Relationship Id="rId15" Type="http://schemas.openxmlformats.org/officeDocument/2006/relationships/image" Target="../media/image170.png"/><Relationship Id="rId23" Type="http://schemas.openxmlformats.org/officeDocument/2006/relationships/image" Target="../media/image174.png"/><Relationship Id="rId28" Type="http://schemas.openxmlformats.org/officeDocument/2006/relationships/image" Target="../media/image-10-26.svg"/><Relationship Id="rId36" Type="http://schemas.openxmlformats.org/officeDocument/2006/relationships/image" Target="../media/image-10-34.svg"/><Relationship Id="rId49" Type="http://schemas.openxmlformats.org/officeDocument/2006/relationships/image" Target="../media/image187.png"/><Relationship Id="rId57" Type="http://schemas.openxmlformats.org/officeDocument/2006/relationships/image" Target="../media/image191.png"/><Relationship Id="rId106" Type="http://schemas.openxmlformats.org/officeDocument/2006/relationships/image" Target="../media/image-10-104.svg"/><Relationship Id="rId114" Type="http://schemas.openxmlformats.org/officeDocument/2006/relationships/image" Target="../media/image-10-114.svg"/><Relationship Id="rId10" Type="http://schemas.openxmlformats.org/officeDocument/2006/relationships/image" Target="../media/image-10-8.svg"/><Relationship Id="rId31" Type="http://schemas.openxmlformats.org/officeDocument/2006/relationships/image" Target="../media/image178.png"/><Relationship Id="rId44" Type="http://schemas.openxmlformats.org/officeDocument/2006/relationships/image" Target="../media/image-10-42.svg"/><Relationship Id="rId52" Type="http://schemas.openxmlformats.org/officeDocument/2006/relationships/image" Target="../media/image-10-50.svg"/><Relationship Id="rId60" Type="http://schemas.openxmlformats.org/officeDocument/2006/relationships/image" Target="../media/image-10-58.svg"/><Relationship Id="rId65" Type="http://schemas.openxmlformats.org/officeDocument/2006/relationships/image" Target="../media/image195.png"/><Relationship Id="rId73" Type="http://schemas.openxmlformats.org/officeDocument/2006/relationships/image" Target="../media/image199.png"/><Relationship Id="rId78" Type="http://schemas.openxmlformats.org/officeDocument/2006/relationships/image" Target="../media/image-10-76.svg"/><Relationship Id="rId81" Type="http://schemas.openxmlformats.org/officeDocument/2006/relationships/image" Target="../media/image203.png"/><Relationship Id="rId86" Type="http://schemas.openxmlformats.org/officeDocument/2006/relationships/image" Target="../media/image-10-84.svg"/><Relationship Id="rId94" Type="http://schemas.openxmlformats.org/officeDocument/2006/relationships/image" Target="../media/image-10-92.svg"/><Relationship Id="rId99" Type="http://schemas.openxmlformats.org/officeDocument/2006/relationships/image" Target="../media/image212.png"/><Relationship Id="rId101" Type="http://schemas.openxmlformats.org/officeDocument/2006/relationships/image" Target="../media/image213.png"/><Relationship Id="rId4" Type="http://schemas.openxmlformats.org/officeDocument/2006/relationships/image" Target="../media/image-10-2.svg"/><Relationship Id="rId9" Type="http://schemas.openxmlformats.org/officeDocument/2006/relationships/image" Target="../media/image167.png"/><Relationship Id="rId13" Type="http://schemas.openxmlformats.org/officeDocument/2006/relationships/image" Target="../media/image169.png"/><Relationship Id="rId18" Type="http://schemas.openxmlformats.org/officeDocument/2006/relationships/image" Target="../media/image-10-16.svg"/><Relationship Id="rId39" Type="http://schemas.openxmlformats.org/officeDocument/2006/relationships/image" Target="../media/image182.png"/><Relationship Id="rId109" Type="http://schemas.openxmlformats.org/officeDocument/2006/relationships/image" Target="../media/image113.png"/><Relationship Id="rId34" Type="http://schemas.openxmlformats.org/officeDocument/2006/relationships/image" Target="../media/image-10-32.svg"/><Relationship Id="rId50" Type="http://schemas.openxmlformats.org/officeDocument/2006/relationships/image" Target="../media/image-10-48.svg"/><Relationship Id="rId55" Type="http://schemas.openxmlformats.org/officeDocument/2006/relationships/image" Target="../media/image190.png"/><Relationship Id="rId76" Type="http://schemas.openxmlformats.org/officeDocument/2006/relationships/image" Target="../media/image-10-74.svg"/><Relationship Id="rId97" Type="http://schemas.openxmlformats.org/officeDocument/2006/relationships/image" Target="../media/image211.png"/><Relationship Id="rId104" Type="http://schemas.openxmlformats.org/officeDocument/2006/relationships/image" Target="../media/image-10-102.svg"/><Relationship Id="rId7" Type="http://schemas.openxmlformats.org/officeDocument/2006/relationships/image" Target="../media/image166.png"/><Relationship Id="rId71" Type="http://schemas.openxmlformats.org/officeDocument/2006/relationships/image" Target="../media/image198.png"/><Relationship Id="rId92" Type="http://schemas.openxmlformats.org/officeDocument/2006/relationships/image" Target="../media/image-10-90.svg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1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390900"/>
            <a:ext cx="14220825" cy="3505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935325" y="7934325"/>
            <a:ext cx="921648" cy="921659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5182850" y="1428750"/>
            <a:ext cx="1676401" cy="450563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343597" y="3381376"/>
            <a:ext cx="7944403" cy="3524249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390649" y="1362075"/>
            <a:ext cx="7535637" cy="800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lang="en-US" sz="2250" b="0" i="0" dirty="0">
                <a:solidFill>
                  <a:srgbClr val="303030"/>
                </a:solidFill>
                <a:latin typeface="Russo One" panose="02000503050000020004" pitchFamily="2" charset="0"/>
                <a:ea typeface="Russo One Regular" pitchFamily="34" charset="-122"/>
                <a:cs typeface="Russo One Regular" pitchFamily="34" charset="-120"/>
              </a:rPr>
              <a:t>ПРЕПОДАВАТЕЛЬ
ЛЕБЕДЕВА АНТОНИНА ВАЛЕРЬЕВНА</a:t>
            </a:r>
            <a:endParaRPr lang="en-US" sz="2250" dirty="0">
              <a:latin typeface="Russo One" panose="02000503050000020004" pitchFamily="2" charset="0"/>
            </a:endParaRPr>
          </a:p>
        </p:txBody>
      </p:sp>
      <p:sp>
        <p:nvSpPr>
          <p:cNvPr id="7" name="Text 1"/>
          <p:cNvSpPr/>
          <p:nvPr/>
        </p:nvSpPr>
        <p:spPr>
          <a:xfrm>
            <a:off x="8273143" y="7867650"/>
            <a:ext cx="5252357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175"/>
              </a:lnSpc>
            </a:pPr>
            <a:r>
              <a:rPr lang="en-US" sz="1800" b="0" i="0" dirty="0">
                <a:solidFill>
                  <a:srgbClr val="303030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Владивосток, ул. Светланская, 167, каб. 410</a:t>
            </a:r>
            <a:endParaRPr lang="en-US" sz="1800" dirty="0"/>
          </a:p>
        </p:txBody>
      </p:sp>
      <p:sp>
        <p:nvSpPr>
          <p:cNvPr id="8" name="Text 2"/>
          <p:cNvSpPr/>
          <p:nvPr/>
        </p:nvSpPr>
        <p:spPr>
          <a:xfrm>
            <a:off x="1438275" y="4257675"/>
            <a:ext cx="12087225" cy="1285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125"/>
              </a:lnSpc>
            </a:pPr>
            <a:r>
              <a:rPr lang="en-US" sz="8380" b="0" i="0" dirty="0">
                <a:solidFill>
                  <a:srgbClr val="303030"/>
                </a:solidFill>
                <a:latin typeface="Russo One" panose="02000503050000020004" pitchFamily="2" charset="0"/>
                <a:ea typeface="Russo One Regular" pitchFamily="34" charset="-122"/>
                <a:cs typeface="Russo One Regular" pitchFamily="34" charset="-120"/>
              </a:rPr>
              <a:t>ПРЕЗЕНТАЦИЯ</a:t>
            </a:r>
            <a:endParaRPr lang="en-US" sz="8380" dirty="0">
              <a:latin typeface="Russo One" panose="02000503050000020004" pitchFamily="2" charset="0"/>
            </a:endParaRPr>
          </a:p>
        </p:txBody>
      </p:sp>
      <p:sp>
        <p:nvSpPr>
          <p:cNvPr id="9" name="Text 3"/>
          <p:cNvSpPr/>
          <p:nvPr/>
        </p:nvSpPr>
        <p:spPr>
          <a:xfrm>
            <a:off x="1438275" y="5399560"/>
            <a:ext cx="8213725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025"/>
              </a:lnSpc>
            </a:pPr>
            <a:r>
              <a:rPr lang="en-US" sz="4122" b="0" i="0" dirty="0">
                <a:solidFill>
                  <a:srgbClr val="303030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дополнительных материалов</a:t>
            </a:r>
            <a:endParaRPr lang="en-US" sz="4122" dirty="0"/>
          </a:p>
        </p:txBody>
      </p:sp>
      <p:sp>
        <p:nvSpPr>
          <p:cNvPr id="10" name="Text 4"/>
          <p:cNvSpPr/>
          <p:nvPr/>
        </p:nvSpPr>
        <p:spPr>
          <a:xfrm>
            <a:off x="14363700" y="8258175"/>
            <a:ext cx="12763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303030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@dvexpert</a:t>
            </a:r>
            <a:endParaRPr lang="en-US" sz="1800" dirty="0"/>
          </a:p>
        </p:txBody>
      </p:sp>
      <p:sp>
        <p:nvSpPr>
          <p:cNvPr id="11" name="Text 5"/>
          <p:cNvSpPr/>
          <p:nvPr/>
        </p:nvSpPr>
        <p:spPr>
          <a:xfrm>
            <a:off x="9810750" y="8239125"/>
            <a:ext cx="37147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175"/>
              </a:lnSpc>
            </a:pPr>
            <a:r>
              <a:rPr lang="en-US" sz="1800" b="0" i="0" dirty="0">
                <a:solidFill>
                  <a:srgbClr val="303030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8 (423) 200 15 12, 8 (924) 730 15 12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10915650" y="8610600"/>
            <a:ext cx="26098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175"/>
              </a:lnSpc>
            </a:pPr>
            <a:r>
              <a:rPr lang="en-US" sz="1800" b="0" i="0" dirty="0">
                <a:solidFill>
                  <a:srgbClr val="303030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dv-exepert@yandex.ru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71800" y="1924050"/>
            <a:ext cx="723900" cy="7239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248150" y="1924050"/>
            <a:ext cx="723900" cy="723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800850" y="3324225"/>
            <a:ext cx="723900" cy="7239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524500" y="3324225"/>
            <a:ext cx="723900" cy="723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248150" y="3324225"/>
            <a:ext cx="723900" cy="723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971800" y="3324225"/>
            <a:ext cx="723900" cy="723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353550" y="1924050"/>
            <a:ext cx="723900" cy="7239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8077200" y="1924050"/>
            <a:ext cx="723900" cy="723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800850" y="1924050"/>
            <a:ext cx="723900" cy="7239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5524500" y="1924050"/>
            <a:ext cx="723900" cy="7239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9353550" y="6172200"/>
            <a:ext cx="723900" cy="7239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8077200" y="6172200"/>
            <a:ext cx="723900" cy="7239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6800850" y="6172200"/>
            <a:ext cx="723900" cy="7239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5524500" y="6172200"/>
            <a:ext cx="723900" cy="7239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4248150" y="6172200"/>
            <a:ext cx="723900" cy="7239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2971800" y="6172200"/>
            <a:ext cx="723900" cy="7239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=""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9353550" y="4724400"/>
            <a:ext cx="723900" cy="714375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8077200" y="3324225"/>
            <a:ext cx="723900" cy="7239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=""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8077200" y="4724400"/>
            <a:ext cx="723900" cy="714375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/>
        </p:blipFill>
        <p:spPr>
          <a:xfrm>
            <a:off x="5524500" y="4724400"/>
            <a:ext cx="723900" cy="714375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=""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6800850" y="4724400"/>
            <a:ext cx="723900" cy="714375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="" xmlns:asvg="http://schemas.microsoft.com/office/drawing/2016/SVG/main" r:embed="rId46"/>
              </a:ext>
            </a:extLst>
          </a:blip>
          <a:srcRect/>
          <a:stretch/>
        </p:blipFill>
        <p:spPr>
          <a:xfrm>
            <a:off x="4248150" y="4724400"/>
            <a:ext cx="723900" cy="714375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2971800" y="4724400"/>
            <a:ext cx="723900" cy="714375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=""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9353550" y="3324225"/>
            <a:ext cx="723900" cy="7239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="" xmlns:asvg="http://schemas.microsoft.com/office/drawing/2016/SVG/main" r:embed="rId52"/>
              </a:ext>
            </a:extLst>
          </a:blip>
          <a:srcRect/>
          <a:stretch/>
        </p:blipFill>
        <p:spPr>
          <a:xfrm>
            <a:off x="9353550" y="7629525"/>
            <a:ext cx="723111" cy="723119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="" xmlns:asvg="http://schemas.microsoft.com/office/drawing/2016/SVG/main" r:embed="rId54"/>
              </a:ext>
            </a:extLst>
          </a:blip>
          <a:srcRect/>
          <a:stretch/>
        </p:blipFill>
        <p:spPr>
          <a:xfrm>
            <a:off x="8077200" y="7629525"/>
            <a:ext cx="723900" cy="7239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="" xmlns:asvg="http://schemas.microsoft.com/office/drawing/2016/SVG/main" r:embed="rId56"/>
              </a:ext>
            </a:extLst>
          </a:blip>
          <a:srcRect/>
          <a:stretch/>
        </p:blipFill>
        <p:spPr>
          <a:xfrm>
            <a:off x="6800850" y="7629525"/>
            <a:ext cx="723900" cy="7239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="" xmlns:asvg="http://schemas.microsoft.com/office/drawing/2016/SVG/main" r:embed="rId58"/>
              </a:ext>
            </a:extLst>
          </a:blip>
          <a:srcRect/>
          <a:stretch/>
        </p:blipFill>
        <p:spPr>
          <a:xfrm>
            <a:off x="5524500" y="7629525"/>
            <a:ext cx="723900" cy="7239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="" xmlns:asvg="http://schemas.microsoft.com/office/drawing/2016/SVG/main" r:embed="rId60"/>
              </a:ext>
            </a:extLst>
          </a:blip>
          <a:srcRect/>
          <a:stretch/>
        </p:blipFill>
        <p:spPr>
          <a:xfrm>
            <a:off x="4248150" y="7629525"/>
            <a:ext cx="723900" cy="7239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="" xmlns:asvg="http://schemas.microsoft.com/office/drawing/2016/SVG/main" r:embed="rId62"/>
              </a:ext>
            </a:extLst>
          </a:blip>
          <a:srcRect/>
          <a:stretch/>
        </p:blipFill>
        <p:spPr>
          <a:xfrm>
            <a:off x="2971800" y="7629525"/>
            <a:ext cx="723900" cy="7239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="" xmlns:asvg="http://schemas.microsoft.com/office/drawing/2016/SVG/main" r:embed="rId64"/>
              </a:ext>
            </a:extLst>
          </a:blip>
          <a:srcRect/>
          <a:stretch/>
        </p:blipFill>
        <p:spPr>
          <a:xfrm>
            <a:off x="10629900" y="3324225"/>
            <a:ext cx="723900" cy="72390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="" xmlns:asvg="http://schemas.microsoft.com/office/drawing/2016/SVG/main" r:embed="rId66"/>
              </a:ext>
            </a:extLst>
          </a:blip>
          <a:srcRect/>
          <a:stretch/>
        </p:blipFill>
        <p:spPr>
          <a:xfrm>
            <a:off x="11906250" y="3324225"/>
            <a:ext cx="723900" cy="723900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="" xmlns:asvg="http://schemas.microsoft.com/office/drawing/2016/SVG/main" r:embed="rId68"/>
              </a:ext>
            </a:extLst>
          </a:blip>
          <a:srcRect/>
          <a:stretch/>
        </p:blipFill>
        <p:spPr>
          <a:xfrm>
            <a:off x="13182600" y="3324225"/>
            <a:ext cx="723900" cy="72390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="" xmlns:asvg="http://schemas.microsoft.com/office/drawing/2016/SVG/main" r:embed="rId70"/>
              </a:ext>
            </a:extLst>
          </a:blip>
          <a:srcRect/>
          <a:stretch/>
        </p:blipFill>
        <p:spPr>
          <a:xfrm>
            <a:off x="14458950" y="3324225"/>
            <a:ext cx="723900" cy="723900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="" xmlns:asvg="http://schemas.microsoft.com/office/drawing/2016/SVG/main" r:embed="rId72"/>
              </a:ext>
            </a:extLst>
          </a:blip>
          <a:srcRect/>
          <a:stretch/>
        </p:blipFill>
        <p:spPr>
          <a:xfrm>
            <a:off x="10629900" y="4724400"/>
            <a:ext cx="723900" cy="714375"/>
          </a:xfrm>
          <a:prstGeom prst="rect">
            <a:avLst/>
          </a:prstGeom>
        </p:spPr>
      </p:pic>
      <p:pic>
        <p:nvPicPr>
          <p:cNvPr id="37" name="Image 35" descr="preencoded.png"/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="" xmlns:asvg="http://schemas.microsoft.com/office/drawing/2016/SVG/main" r:embed="rId74"/>
              </a:ext>
            </a:extLst>
          </a:blip>
          <a:srcRect/>
          <a:stretch/>
        </p:blipFill>
        <p:spPr>
          <a:xfrm>
            <a:off x="14458950" y="1924050"/>
            <a:ext cx="723900" cy="723900"/>
          </a:xfrm>
          <a:prstGeom prst="rect">
            <a:avLst/>
          </a:prstGeom>
        </p:spPr>
      </p:pic>
      <p:pic>
        <p:nvPicPr>
          <p:cNvPr id="38" name="Image 36" descr="preencoded.png"/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="" xmlns:asvg="http://schemas.microsoft.com/office/drawing/2016/SVG/main" r:embed="rId76"/>
              </a:ext>
            </a:extLst>
          </a:blip>
          <a:srcRect/>
          <a:stretch/>
        </p:blipFill>
        <p:spPr>
          <a:xfrm>
            <a:off x="13182600" y="1924050"/>
            <a:ext cx="723900" cy="723900"/>
          </a:xfrm>
          <a:prstGeom prst="rect">
            <a:avLst/>
          </a:prstGeom>
        </p:spPr>
      </p:pic>
      <p:pic>
        <p:nvPicPr>
          <p:cNvPr id="39" name="Image 37" descr="preencoded.png"/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="" xmlns:asvg="http://schemas.microsoft.com/office/drawing/2016/SVG/main" r:embed="rId78"/>
              </a:ext>
            </a:extLst>
          </a:blip>
          <a:srcRect/>
          <a:stretch/>
        </p:blipFill>
        <p:spPr>
          <a:xfrm>
            <a:off x="10629900" y="1924050"/>
            <a:ext cx="723900" cy="723900"/>
          </a:xfrm>
          <a:prstGeom prst="rect">
            <a:avLst/>
          </a:prstGeom>
        </p:spPr>
      </p:pic>
      <p:pic>
        <p:nvPicPr>
          <p:cNvPr id="40" name="Image 38" descr="preencoded.png"/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="" xmlns:asvg="http://schemas.microsoft.com/office/drawing/2016/SVG/main" r:embed="rId80"/>
              </a:ext>
            </a:extLst>
          </a:blip>
          <a:srcRect/>
          <a:stretch/>
        </p:blipFill>
        <p:spPr>
          <a:xfrm>
            <a:off x="11906250" y="1924050"/>
            <a:ext cx="723900" cy="723900"/>
          </a:xfrm>
          <a:prstGeom prst="rect">
            <a:avLst/>
          </a:prstGeom>
        </p:spPr>
      </p:pic>
      <p:pic>
        <p:nvPicPr>
          <p:cNvPr id="41" name="Image 39" descr="preencoded.png"/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="" xmlns:asvg="http://schemas.microsoft.com/office/drawing/2016/SVG/main" r:embed="rId82"/>
              </a:ext>
            </a:extLst>
          </a:blip>
          <a:srcRect/>
          <a:stretch/>
        </p:blipFill>
        <p:spPr>
          <a:xfrm>
            <a:off x="11906250" y="4724400"/>
            <a:ext cx="723900" cy="714375"/>
          </a:xfrm>
          <a:prstGeom prst="rect">
            <a:avLst/>
          </a:prstGeom>
        </p:spPr>
      </p:pic>
      <p:pic>
        <p:nvPicPr>
          <p:cNvPr id="42" name="Image 40" descr="preencoded.png"/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="" xmlns:asvg="http://schemas.microsoft.com/office/drawing/2016/SVG/main" r:embed="rId84"/>
              </a:ext>
            </a:extLst>
          </a:blip>
          <a:srcRect/>
          <a:stretch/>
        </p:blipFill>
        <p:spPr>
          <a:xfrm>
            <a:off x="13182600" y="4724400"/>
            <a:ext cx="723900" cy="714375"/>
          </a:xfrm>
          <a:prstGeom prst="rect">
            <a:avLst/>
          </a:prstGeom>
        </p:spPr>
      </p:pic>
      <p:pic>
        <p:nvPicPr>
          <p:cNvPr id="43" name="Image 41" descr="preencoded.png"/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="" xmlns:asvg="http://schemas.microsoft.com/office/drawing/2016/SVG/main" r:embed="rId86"/>
              </a:ext>
            </a:extLst>
          </a:blip>
          <a:srcRect/>
          <a:stretch/>
        </p:blipFill>
        <p:spPr>
          <a:xfrm>
            <a:off x="14458950" y="4724400"/>
            <a:ext cx="695325" cy="714375"/>
          </a:xfrm>
          <a:prstGeom prst="rect">
            <a:avLst/>
          </a:prstGeom>
        </p:spPr>
      </p:pic>
      <p:pic>
        <p:nvPicPr>
          <p:cNvPr id="44" name="Image 42" descr="preencoded.png"/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="" xmlns:asvg="http://schemas.microsoft.com/office/drawing/2016/SVG/main" r:embed="rId88"/>
              </a:ext>
            </a:extLst>
          </a:blip>
          <a:srcRect/>
          <a:stretch/>
        </p:blipFill>
        <p:spPr>
          <a:xfrm>
            <a:off x="10629900" y="6172200"/>
            <a:ext cx="723900" cy="723900"/>
          </a:xfrm>
          <a:prstGeom prst="rect">
            <a:avLst/>
          </a:prstGeom>
        </p:spPr>
      </p:pic>
      <p:pic>
        <p:nvPicPr>
          <p:cNvPr id="45" name="Image 43" descr="preencoded.png"/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="" xmlns:asvg="http://schemas.microsoft.com/office/drawing/2016/SVG/main" r:embed="rId90"/>
              </a:ext>
            </a:extLst>
          </a:blip>
          <a:srcRect/>
          <a:stretch/>
        </p:blipFill>
        <p:spPr>
          <a:xfrm>
            <a:off x="14468475" y="6172200"/>
            <a:ext cx="695325" cy="723900"/>
          </a:xfrm>
          <a:prstGeom prst="rect">
            <a:avLst/>
          </a:prstGeom>
        </p:spPr>
      </p:pic>
      <p:pic>
        <p:nvPicPr>
          <p:cNvPr id="46" name="Image 44" descr="preencoded.png"/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="" xmlns:asvg="http://schemas.microsoft.com/office/drawing/2016/SVG/main" r:embed="rId92"/>
              </a:ext>
            </a:extLst>
          </a:blip>
          <a:srcRect/>
          <a:stretch/>
        </p:blipFill>
        <p:spPr>
          <a:xfrm>
            <a:off x="13134975" y="6172200"/>
            <a:ext cx="723900" cy="723900"/>
          </a:xfrm>
          <a:prstGeom prst="rect">
            <a:avLst/>
          </a:prstGeom>
        </p:spPr>
      </p:pic>
      <p:pic>
        <p:nvPicPr>
          <p:cNvPr id="47" name="Image 45" descr="preencoded.png"/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="" xmlns:asvg="http://schemas.microsoft.com/office/drawing/2016/SVG/main" r:embed="rId94"/>
              </a:ext>
            </a:extLst>
          </a:blip>
          <a:srcRect/>
          <a:stretch/>
        </p:blipFill>
        <p:spPr>
          <a:xfrm>
            <a:off x="11772900" y="6115050"/>
            <a:ext cx="876300" cy="838200"/>
          </a:xfrm>
          <a:prstGeom prst="rect">
            <a:avLst/>
          </a:prstGeom>
        </p:spPr>
      </p:pic>
      <p:pic>
        <p:nvPicPr>
          <p:cNvPr id="48" name="Image 46" descr="preencoded.png"/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="" xmlns:asvg="http://schemas.microsoft.com/office/drawing/2016/SVG/main" r:embed="rId96"/>
              </a:ext>
            </a:extLst>
          </a:blip>
          <a:srcRect/>
          <a:stretch/>
        </p:blipFill>
        <p:spPr>
          <a:xfrm>
            <a:off x="13182600" y="7629525"/>
            <a:ext cx="695325" cy="723900"/>
          </a:xfrm>
          <a:prstGeom prst="rect">
            <a:avLst/>
          </a:prstGeom>
        </p:spPr>
      </p:pic>
      <p:pic>
        <p:nvPicPr>
          <p:cNvPr id="49" name="Image 47" descr="preencoded.png"/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="" xmlns:asvg="http://schemas.microsoft.com/office/drawing/2016/SVG/main" r:embed="rId98"/>
              </a:ext>
            </a:extLst>
          </a:blip>
          <a:srcRect/>
          <a:stretch/>
        </p:blipFill>
        <p:spPr>
          <a:xfrm>
            <a:off x="11906250" y="7629525"/>
            <a:ext cx="723900" cy="723900"/>
          </a:xfrm>
          <a:prstGeom prst="rect">
            <a:avLst/>
          </a:prstGeom>
        </p:spPr>
      </p:pic>
      <p:pic>
        <p:nvPicPr>
          <p:cNvPr id="50" name="Image 48" descr="preencoded.png"/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="" xmlns:asvg="http://schemas.microsoft.com/office/drawing/2016/SVG/main" r:embed="rId100"/>
              </a:ext>
            </a:extLst>
          </a:blip>
          <a:srcRect/>
          <a:stretch/>
        </p:blipFill>
        <p:spPr>
          <a:xfrm>
            <a:off x="10629900" y="7629525"/>
            <a:ext cx="723900" cy="723900"/>
          </a:xfrm>
          <a:prstGeom prst="rect">
            <a:avLst/>
          </a:prstGeom>
        </p:spPr>
      </p:pic>
      <p:pic>
        <p:nvPicPr>
          <p:cNvPr id="51" name="Image 49" descr="preencoded.png"/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="" xmlns:asvg="http://schemas.microsoft.com/office/drawing/2016/SVG/main" r:embed="rId102"/>
              </a:ext>
            </a:extLst>
          </a:blip>
          <a:srcRect/>
          <a:stretch/>
        </p:blipFill>
        <p:spPr>
          <a:xfrm>
            <a:off x="14430375" y="7629525"/>
            <a:ext cx="714375" cy="723900"/>
          </a:xfrm>
          <a:prstGeom prst="rect">
            <a:avLst/>
          </a:prstGeom>
        </p:spPr>
      </p:pic>
      <p:pic>
        <p:nvPicPr>
          <p:cNvPr id="52" name="Image 50" descr="preencoded.png"/>
          <p:cNvPicPr>
            <a:picLocks noChangeAspect="1"/>
          </p:cNvPicPr>
          <p:nvPr/>
        </p:nvPicPr>
        <p:blipFill>
          <a:blip r:embed="rId103">
            <a:extLst>
              <a:ext uri="{96DAC541-7B7A-43D3-8B79-37D633B846F1}">
                <asvg:svgBlip xmlns="" xmlns:asvg="http://schemas.microsoft.com/office/drawing/2016/SVG/main" r:embed="rId104"/>
              </a:ext>
            </a:extLst>
          </a:blip>
          <a:srcRect/>
          <a:stretch/>
        </p:blipFill>
        <p:spPr>
          <a:xfrm>
            <a:off x="0" y="9372600"/>
            <a:ext cx="18288000" cy="914400"/>
          </a:xfrm>
          <a:prstGeom prst="rect">
            <a:avLst/>
          </a:prstGeom>
        </p:spPr>
      </p:pic>
      <p:pic>
        <p:nvPicPr>
          <p:cNvPr id="53" name="Image 51" descr="preencoded.png"/>
          <p:cNvPicPr>
            <a:picLocks noChangeAspect="1"/>
          </p:cNvPicPr>
          <p:nvPr/>
        </p:nvPicPr>
        <p:blipFill>
          <a:blip r:embed="rId105">
            <a:extLst>
              <a:ext uri="{96DAC541-7B7A-43D3-8B79-37D633B846F1}">
                <asvg:svgBlip xmlns="" xmlns:asvg="http://schemas.microsoft.com/office/drawing/2016/SVG/main" r:embed="rId106"/>
              </a:ext>
            </a:extLst>
          </a:blip>
          <a:srcRect/>
          <a:stretch/>
        </p:blipFill>
        <p:spPr>
          <a:xfrm>
            <a:off x="0" y="0"/>
            <a:ext cx="12658725" cy="923925"/>
          </a:xfrm>
          <a:prstGeom prst="rect">
            <a:avLst/>
          </a:prstGeom>
        </p:spPr>
      </p:pic>
      <p:pic>
        <p:nvPicPr>
          <p:cNvPr id="54" name="Image 52" descr="preencoded.png"/>
          <p:cNvPicPr>
            <a:picLocks noChangeAspect="1"/>
          </p:cNvPicPr>
          <p:nvPr/>
        </p:nvPicPr>
        <p:blipFill>
          <a:blip r:embed="rId107">
            <a:extLst>
              <a:ext uri="{96DAC541-7B7A-43D3-8B79-37D633B846F1}">
                <asvg:svgBlip xmlns="" xmlns:asvg="http://schemas.microsoft.com/office/drawing/2016/SVG/main" r:embed="rId108"/>
              </a:ext>
            </a:extLst>
          </a:blip>
          <a:srcRect/>
          <a:stretch/>
        </p:blipFill>
        <p:spPr>
          <a:xfrm>
            <a:off x="14335125" y="0"/>
            <a:ext cx="3952875" cy="914400"/>
          </a:xfrm>
          <a:prstGeom prst="rect">
            <a:avLst/>
          </a:prstGeom>
        </p:spPr>
      </p:pic>
      <p:pic>
        <p:nvPicPr>
          <p:cNvPr id="55" name="Image 53" descr="preencoded.png"/>
          <p:cNvPicPr>
            <a:picLocks noChangeAspect="1"/>
          </p:cNvPicPr>
          <p:nvPr/>
        </p:nvPicPr>
        <p:blipFill>
          <a:blip r:embed="rId109">
            <a:extLst>
              <a:ext uri="{96DAC541-7B7A-43D3-8B79-37D633B846F1}">
                <asvg:svgBlip xmlns="" xmlns:asvg="http://schemas.microsoft.com/office/drawing/2016/SVG/main" r:embed="rId110"/>
              </a:ext>
            </a:extLst>
          </a:blip>
          <a:srcRect/>
          <a:stretch/>
        </p:blipFill>
        <p:spPr>
          <a:xfrm>
            <a:off x="15363825" y="257175"/>
            <a:ext cx="1495430" cy="401920"/>
          </a:xfrm>
          <a:prstGeom prst="rect">
            <a:avLst/>
          </a:prstGeom>
        </p:spPr>
      </p:pic>
      <p:pic>
        <p:nvPicPr>
          <p:cNvPr id="56" name="Image 54" descr="preencoded.png"/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="" xmlns:asvg="http://schemas.microsoft.com/office/drawing/2016/SVG/main" r:embed="rId112"/>
              </a:ext>
            </a:extLst>
          </a:blip>
          <a:srcRect/>
          <a:stretch/>
        </p:blipFill>
        <p:spPr>
          <a:xfrm>
            <a:off x="13744870" y="0"/>
            <a:ext cx="916459" cy="923925"/>
          </a:xfrm>
          <a:prstGeom prst="rect">
            <a:avLst/>
          </a:prstGeom>
        </p:spPr>
      </p:pic>
      <p:pic>
        <p:nvPicPr>
          <p:cNvPr id="57" name="Image 55" descr="preencoded.png"/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="" xmlns:asvg="http://schemas.microsoft.com/office/drawing/2016/SVG/main" r:embed="rId113"/>
              </a:ext>
            </a:extLst>
          </a:blip>
          <a:srcRect/>
          <a:stretch/>
        </p:blipFill>
        <p:spPr>
          <a:xfrm>
            <a:off x="13192420" y="0"/>
            <a:ext cx="916459" cy="923925"/>
          </a:xfrm>
          <a:prstGeom prst="rect">
            <a:avLst/>
          </a:prstGeom>
        </p:spPr>
      </p:pic>
      <p:pic>
        <p:nvPicPr>
          <p:cNvPr id="58" name="Image 56" descr="preencoded.png"/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="" xmlns:asvg="http://schemas.microsoft.com/office/drawing/2016/SVG/main" r:embed="rId114"/>
              </a:ext>
            </a:extLst>
          </a:blip>
          <a:srcRect/>
          <a:stretch/>
        </p:blipFill>
        <p:spPr>
          <a:xfrm>
            <a:off x="12639970" y="0"/>
            <a:ext cx="916458" cy="923925"/>
          </a:xfrm>
          <a:prstGeom prst="rect">
            <a:avLst/>
          </a:prstGeom>
        </p:spPr>
      </p:pic>
      <p:pic>
        <p:nvPicPr>
          <p:cNvPr id="59" name="Image 57" descr="preencoded.png"/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="" xmlns:asvg="http://schemas.microsoft.com/office/drawing/2016/SVG/main" r:embed="rId116"/>
              </a:ext>
            </a:extLst>
          </a:blip>
          <a:srcRect/>
          <a:stretch/>
        </p:blipFill>
        <p:spPr>
          <a:xfrm>
            <a:off x="12087520" y="0"/>
            <a:ext cx="916458" cy="923925"/>
          </a:xfrm>
          <a:prstGeom prst="rect">
            <a:avLst/>
          </a:prstGeom>
        </p:spPr>
      </p:pic>
      <p:sp>
        <p:nvSpPr>
          <p:cNvPr id="60" name="Text 0"/>
          <p:cNvSpPr/>
          <p:nvPr/>
        </p:nvSpPr>
        <p:spPr>
          <a:xfrm>
            <a:off x="1400175" y="285750"/>
            <a:ext cx="38576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700"/>
              </a:lnSpc>
            </a:pPr>
            <a:r>
              <a:rPr lang="en-US" sz="2250" b="0" i="0" dirty="0">
                <a:solidFill>
                  <a:srgbClr val="303030"/>
                </a:solidFill>
                <a:latin typeface="Russo One" panose="02000503050000020004" pitchFamily="2" charset="0"/>
                <a:ea typeface="Russo One Regular" pitchFamily="34" charset="-122"/>
                <a:cs typeface="Russo One Regular" pitchFamily="34" charset="-120"/>
              </a:rPr>
              <a:t>ПОНЯТИЕ МЕНЕДЖМЕНТА</a:t>
            </a:r>
            <a:endParaRPr lang="en-US" sz="2250" dirty="0">
              <a:latin typeface="Russo One" panose="02000503050000020004" pitchFamily="2" charset="0"/>
            </a:endParaRPr>
          </a:p>
        </p:txBody>
      </p:sp>
      <p:sp>
        <p:nvSpPr>
          <p:cNvPr id="61" name="Text 1"/>
          <p:cNvSpPr/>
          <p:nvPr/>
        </p:nvSpPr>
        <p:spPr>
          <a:xfrm>
            <a:off x="1409699" y="9696450"/>
            <a:ext cx="5165271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Владивосток, ул. Светланская, 167, каб. 410</a:t>
            </a:r>
            <a:endParaRPr lang="en-US" sz="1800" dirty="0"/>
          </a:p>
        </p:txBody>
      </p:sp>
      <p:sp>
        <p:nvSpPr>
          <p:cNvPr id="62" name="Text 2"/>
          <p:cNvSpPr/>
          <p:nvPr/>
        </p:nvSpPr>
        <p:spPr>
          <a:xfrm>
            <a:off x="15601950" y="9696450"/>
            <a:ext cx="12763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@dvexpert</a:t>
            </a:r>
            <a:endParaRPr lang="en-US" sz="1800" dirty="0"/>
          </a:p>
        </p:txBody>
      </p:sp>
      <p:sp>
        <p:nvSpPr>
          <p:cNvPr id="63" name="Text 3"/>
          <p:cNvSpPr/>
          <p:nvPr/>
        </p:nvSpPr>
        <p:spPr>
          <a:xfrm>
            <a:off x="7362825" y="9686925"/>
            <a:ext cx="37147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8 (423) 200 15 12, 8 (924) 730 15 12</a:t>
            </a:r>
            <a:endParaRPr lang="en-US" sz="1800" dirty="0"/>
          </a:p>
        </p:txBody>
      </p:sp>
      <p:sp>
        <p:nvSpPr>
          <p:cNvPr id="64" name="Text 4"/>
          <p:cNvSpPr/>
          <p:nvPr/>
        </p:nvSpPr>
        <p:spPr>
          <a:xfrm>
            <a:off x="12049125" y="9696450"/>
            <a:ext cx="26098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dv-exepert@yandex.ru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96500" y="4924425"/>
            <a:ext cx="733425" cy="7524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782050" y="4924425"/>
            <a:ext cx="752475" cy="7524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477125" y="4924425"/>
            <a:ext cx="742950" cy="7524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477125" y="3495675"/>
            <a:ext cx="742950" cy="7429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172200" y="3495675"/>
            <a:ext cx="733425" cy="7429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867275" y="3495675"/>
            <a:ext cx="733425" cy="7429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4787073" y="2091630"/>
            <a:ext cx="899069" cy="615153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3552825" y="2017579"/>
            <a:ext cx="740555" cy="755498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0010768" y="2072404"/>
            <a:ext cx="913988" cy="58902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8782050" y="1971675"/>
            <a:ext cx="752475" cy="73342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0096500" y="3495675"/>
            <a:ext cx="733425" cy="7429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6169447" y="7571724"/>
            <a:ext cx="715868" cy="64270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3552825" y="7565985"/>
            <a:ext cx="740553" cy="741415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4811767" y="7571733"/>
            <a:ext cx="691187" cy="726384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8687326" y="6312787"/>
            <a:ext cx="705557" cy="783952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7477758" y="6362160"/>
            <a:ext cx="740553" cy="7405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=""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8782050" y="3495675"/>
            <a:ext cx="752475" cy="74295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6172200" y="2047875"/>
            <a:ext cx="733425" cy="733425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=""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7477125" y="2019300"/>
            <a:ext cx="742950" cy="733425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/>
        </p:blipFill>
        <p:spPr>
          <a:xfrm>
            <a:off x="6172200" y="6362700"/>
            <a:ext cx="733425" cy="733425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=""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4791075" y="6362700"/>
            <a:ext cx="733425" cy="733425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="" xmlns:asvg="http://schemas.microsoft.com/office/drawing/2016/SVG/main" r:embed="rId46"/>
              </a:ext>
            </a:extLst>
          </a:blip>
          <a:srcRect/>
          <a:stretch/>
        </p:blipFill>
        <p:spPr>
          <a:xfrm>
            <a:off x="3552825" y="6362700"/>
            <a:ext cx="733425" cy="733425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6169446" y="4930425"/>
            <a:ext cx="780349" cy="743192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=""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3552825" y="3495675"/>
            <a:ext cx="733425" cy="74295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="" xmlns:asvg="http://schemas.microsoft.com/office/drawing/2016/SVG/main" r:embed="rId52"/>
              </a:ext>
            </a:extLst>
          </a:blip>
          <a:srcRect/>
          <a:stretch/>
        </p:blipFill>
        <p:spPr>
          <a:xfrm>
            <a:off x="3552825" y="4924425"/>
            <a:ext cx="733425" cy="752475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="" xmlns:asvg="http://schemas.microsoft.com/office/drawing/2016/SVG/main" r:embed="rId54"/>
              </a:ext>
            </a:extLst>
          </a:blip>
          <a:srcRect/>
          <a:stretch/>
        </p:blipFill>
        <p:spPr>
          <a:xfrm>
            <a:off x="4867275" y="4924425"/>
            <a:ext cx="733425" cy="752475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="" xmlns:asvg="http://schemas.microsoft.com/office/drawing/2016/SVG/main" r:embed="rId56"/>
              </a:ext>
            </a:extLst>
          </a:blip>
          <a:srcRect/>
          <a:stretch/>
        </p:blipFill>
        <p:spPr>
          <a:xfrm>
            <a:off x="10096500" y="7477125"/>
            <a:ext cx="733425" cy="733425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="" xmlns:asvg="http://schemas.microsoft.com/office/drawing/2016/SVG/main" r:embed="rId58"/>
              </a:ext>
            </a:extLst>
          </a:blip>
          <a:srcRect/>
          <a:stretch/>
        </p:blipFill>
        <p:spPr>
          <a:xfrm>
            <a:off x="8677275" y="7581909"/>
            <a:ext cx="755511" cy="522898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="" xmlns:asvg="http://schemas.microsoft.com/office/drawing/2016/SVG/main" r:embed="rId60"/>
              </a:ext>
            </a:extLst>
          </a:blip>
          <a:srcRect/>
          <a:stretch/>
        </p:blipFill>
        <p:spPr>
          <a:xfrm>
            <a:off x="7468233" y="7488148"/>
            <a:ext cx="759603" cy="759609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="" xmlns:asvg="http://schemas.microsoft.com/office/drawing/2016/SVG/main" r:embed="rId62"/>
              </a:ext>
            </a:extLst>
          </a:blip>
          <a:srcRect/>
          <a:stretch/>
        </p:blipFill>
        <p:spPr>
          <a:xfrm>
            <a:off x="11430000" y="6334125"/>
            <a:ext cx="733425" cy="7620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="" xmlns:asvg="http://schemas.microsoft.com/office/drawing/2016/SVG/main" r:embed="rId64"/>
              </a:ext>
            </a:extLst>
          </a:blip>
          <a:srcRect/>
          <a:stretch/>
        </p:blipFill>
        <p:spPr>
          <a:xfrm>
            <a:off x="11430000" y="7477125"/>
            <a:ext cx="685800" cy="76200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="" xmlns:asvg="http://schemas.microsoft.com/office/drawing/2016/SVG/main" r:embed="rId66"/>
              </a:ext>
            </a:extLst>
          </a:blip>
          <a:srcRect/>
          <a:stretch/>
        </p:blipFill>
        <p:spPr>
          <a:xfrm>
            <a:off x="14001750" y="6334125"/>
            <a:ext cx="733425" cy="695325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="" xmlns:asvg="http://schemas.microsoft.com/office/drawing/2016/SVG/main" r:embed="rId68"/>
              </a:ext>
            </a:extLst>
          </a:blip>
          <a:srcRect/>
          <a:stretch/>
        </p:blipFill>
        <p:spPr>
          <a:xfrm>
            <a:off x="14001750" y="3619500"/>
            <a:ext cx="733425" cy="47625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="" xmlns:asvg="http://schemas.microsoft.com/office/drawing/2016/SVG/main" r:embed="rId70"/>
              </a:ext>
            </a:extLst>
          </a:blip>
          <a:srcRect/>
          <a:stretch/>
        </p:blipFill>
        <p:spPr>
          <a:xfrm>
            <a:off x="12636945" y="6288100"/>
            <a:ext cx="901038" cy="901043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="" xmlns:asvg="http://schemas.microsoft.com/office/drawing/2016/SVG/main" r:embed="rId72"/>
              </a:ext>
            </a:extLst>
          </a:blip>
          <a:srcRect/>
          <a:stretch/>
        </p:blipFill>
        <p:spPr>
          <a:xfrm>
            <a:off x="11401425" y="1971675"/>
            <a:ext cx="714375" cy="733425"/>
          </a:xfrm>
          <a:prstGeom prst="rect">
            <a:avLst/>
          </a:prstGeom>
        </p:spPr>
      </p:pic>
      <p:pic>
        <p:nvPicPr>
          <p:cNvPr id="37" name="Image 35" descr="preencoded.png"/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="" xmlns:asvg="http://schemas.microsoft.com/office/drawing/2016/SVG/main" r:embed="rId74"/>
              </a:ext>
            </a:extLst>
          </a:blip>
          <a:srcRect/>
          <a:stretch/>
        </p:blipFill>
        <p:spPr>
          <a:xfrm>
            <a:off x="12715875" y="1971675"/>
            <a:ext cx="704850" cy="733425"/>
          </a:xfrm>
          <a:prstGeom prst="rect">
            <a:avLst/>
          </a:prstGeom>
        </p:spPr>
      </p:pic>
      <p:pic>
        <p:nvPicPr>
          <p:cNvPr id="38" name="Image 36" descr="preencoded.png"/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="" xmlns:asvg="http://schemas.microsoft.com/office/drawing/2016/SVG/main" r:embed="rId76"/>
              </a:ext>
            </a:extLst>
          </a:blip>
          <a:srcRect/>
          <a:stretch/>
        </p:blipFill>
        <p:spPr>
          <a:xfrm>
            <a:off x="14020800" y="1971675"/>
            <a:ext cx="714375" cy="733425"/>
          </a:xfrm>
          <a:prstGeom prst="rect">
            <a:avLst/>
          </a:prstGeom>
        </p:spPr>
      </p:pic>
      <p:pic>
        <p:nvPicPr>
          <p:cNvPr id="39" name="Image 37" descr="preencoded.png"/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="" xmlns:asvg="http://schemas.microsoft.com/office/drawing/2016/SVG/main" r:embed="rId78"/>
              </a:ext>
            </a:extLst>
          </a:blip>
          <a:srcRect/>
          <a:stretch/>
        </p:blipFill>
        <p:spPr>
          <a:xfrm>
            <a:off x="10096500" y="6362700"/>
            <a:ext cx="733425" cy="733425"/>
          </a:xfrm>
          <a:prstGeom prst="rect">
            <a:avLst/>
          </a:prstGeom>
        </p:spPr>
      </p:pic>
      <p:pic>
        <p:nvPicPr>
          <p:cNvPr id="40" name="Image 38" descr="preencoded.png"/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="" xmlns:asvg="http://schemas.microsoft.com/office/drawing/2016/SVG/main" r:embed="rId80"/>
              </a:ext>
            </a:extLst>
          </a:blip>
          <a:srcRect/>
          <a:stretch/>
        </p:blipFill>
        <p:spPr>
          <a:xfrm>
            <a:off x="14001750" y="7496175"/>
            <a:ext cx="733425" cy="714375"/>
          </a:xfrm>
          <a:prstGeom prst="rect">
            <a:avLst/>
          </a:prstGeom>
        </p:spPr>
      </p:pic>
      <p:pic>
        <p:nvPicPr>
          <p:cNvPr id="41" name="Image 39" descr="preencoded.png"/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="" xmlns:asvg="http://schemas.microsoft.com/office/drawing/2016/SVG/main" r:embed="rId82"/>
              </a:ext>
            </a:extLst>
          </a:blip>
          <a:srcRect/>
          <a:stretch/>
        </p:blipFill>
        <p:spPr>
          <a:xfrm>
            <a:off x="12715875" y="7477125"/>
            <a:ext cx="704850" cy="704850"/>
          </a:xfrm>
          <a:prstGeom prst="rect">
            <a:avLst/>
          </a:prstGeom>
        </p:spPr>
      </p:pic>
      <p:pic>
        <p:nvPicPr>
          <p:cNvPr id="42" name="Image 40" descr="preencoded.png"/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="" xmlns:asvg="http://schemas.microsoft.com/office/drawing/2016/SVG/main" r:embed="rId84"/>
              </a:ext>
            </a:extLst>
          </a:blip>
          <a:srcRect/>
          <a:stretch/>
        </p:blipFill>
        <p:spPr>
          <a:xfrm>
            <a:off x="12715875" y="4829175"/>
            <a:ext cx="733425" cy="819150"/>
          </a:xfrm>
          <a:prstGeom prst="rect">
            <a:avLst/>
          </a:prstGeom>
        </p:spPr>
      </p:pic>
      <p:pic>
        <p:nvPicPr>
          <p:cNvPr id="43" name="Image 41" descr="preencoded.png"/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="" xmlns:asvg="http://schemas.microsoft.com/office/drawing/2016/SVG/main" r:embed="rId86"/>
              </a:ext>
            </a:extLst>
          </a:blip>
          <a:srcRect/>
          <a:stretch/>
        </p:blipFill>
        <p:spPr>
          <a:xfrm>
            <a:off x="12715875" y="3495675"/>
            <a:ext cx="733425" cy="742950"/>
          </a:xfrm>
          <a:prstGeom prst="rect">
            <a:avLst/>
          </a:prstGeom>
        </p:spPr>
      </p:pic>
      <p:pic>
        <p:nvPicPr>
          <p:cNvPr id="44" name="Image 42" descr="preencoded.png"/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="" xmlns:asvg="http://schemas.microsoft.com/office/drawing/2016/SVG/main" r:embed="rId88"/>
              </a:ext>
            </a:extLst>
          </a:blip>
          <a:srcRect/>
          <a:stretch/>
        </p:blipFill>
        <p:spPr>
          <a:xfrm>
            <a:off x="11401425" y="3495675"/>
            <a:ext cx="742950" cy="742950"/>
          </a:xfrm>
          <a:prstGeom prst="rect">
            <a:avLst/>
          </a:prstGeom>
        </p:spPr>
      </p:pic>
      <p:pic>
        <p:nvPicPr>
          <p:cNvPr id="45" name="Image 43" descr="preencoded.png"/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="" xmlns:asvg="http://schemas.microsoft.com/office/drawing/2016/SVG/main" r:embed="rId90"/>
              </a:ext>
            </a:extLst>
          </a:blip>
          <a:srcRect/>
          <a:stretch/>
        </p:blipFill>
        <p:spPr>
          <a:xfrm>
            <a:off x="14020800" y="4876800"/>
            <a:ext cx="714375" cy="723900"/>
          </a:xfrm>
          <a:prstGeom prst="rect">
            <a:avLst/>
          </a:prstGeom>
        </p:spPr>
      </p:pic>
      <p:pic>
        <p:nvPicPr>
          <p:cNvPr id="46" name="Image 44" descr="preencoded.png"/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="" xmlns:asvg="http://schemas.microsoft.com/office/drawing/2016/SVG/main" r:embed="rId92"/>
              </a:ext>
            </a:extLst>
          </a:blip>
          <a:srcRect/>
          <a:stretch/>
        </p:blipFill>
        <p:spPr>
          <a:xfrm>
            <a:off x="11439525" y="4981575"/>
            <a:ext cx="657709" cy="616400"/>
          </a:xfrm>
          <a:prstGeom prst="rect">
            <a:avLst/>
          </a:prstGeom>
        </p:spPr>
      </p:pic>
      <p:pic>
        <p:nvPicPr>
          <p:cNvPr id="47" name="Image 45" descr="preencoded.png"/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="" xmlns:asvg="http://schemas.microsoft.com/office/drawing/2016/SVG/main" r:embed="rId94"/>
              </a:ext>
            </a:extLst>
          </a:blip>
          <a:srcRect/>
          <a:stretch/>
        </p:blipFill>
        <p:spPr>
          <a:xfrm>
            <a:off x="0" y="9372600"/>
            <a:ext cx="18288000" cy="914400"/>
          </a:xfrm>
          <a:prstGeom prst="rect">
            <a:avLst/>
          </a:prstGeom>
        </p:spPr>
      </p:pic>
      <p:pic>
        <p:nvPicPr>
          <p:cNvPr id="48" name="Image 46" descr="preencoded.png"/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="" xmlns:asvg="http://schemas.microsoft.com/office/drawing/2016/SVG/main" r:embed="rId96"/>
              </a:ext>
            </a:extLst>
          </a:blip>
          <a:srcRect/>
          <a:stretch/>
        </p:blipFill>
        <p:spPr>
          <a:xfrm>
            <a:off x="0" y="0"/>
            <a:ext cx="12658725" cy="923925"/>
          </a:xfrm>
          <a:prstGeom prst="rect">
            <a:avLst/>
          </a:prstGeom>
        </p:spPr>
      </p:pic>
      <p:pic>
        <p:nvPicPr>
          <p:cNvPr id="49" name="Image 47" descr="preencoded.png"/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="" xmlns:asvg="http://schemas.microsoft.com/office/drawing/2016/SVG/main" r:embed="rId98"/>
              </a:ext>
            </a:extLst>
          </a:blip>
          <a:srcRect/>
          <a:stretch/>
        </p:blipFill>
        <p:spPr>
          <a:xfrm>
            <a:off x="14335125" y="0"/>
            <a:ext cx="3952875" cy="914400"/>
          </a:xfrm>
          <a:prstGeom prst="rect">
            <a:avLst/>
          </a:prstGeom>
        </p:spPr>
      </p:pic>
      <p:pic>
        <p:nvPicPr>
          <p:cNvPr id="50" name="Image 48" descr="preencoded.png"/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="" xmlns:asvg="http://schemas.microsoft.com/office/drawing/2016/SVG/main" r:embed="rId100"/>
              </a:ext>
            </a:extLst>
          </a:blip>
          <a:srcRect/>
          <a:stretch/>
        </p:blipFill>
        <p:spPr>
          <a:xfrm>
            <a:off x="15363825" y="257175"/>
            <a:ext cx="1495430" cy="401920"/>
          </a:xfrm>
          <a:prstGeom prst="rect">
            <a:avLst/>
          </a:prstGeom>
        </p:spPr>
      </p:pic>
      <p:pic>
        <p:nvPicPr>
          <p:cNvPr id="51" name="Image 49" descr="preencoded.png"/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="" xmlns:asvg="http://schemas.microsoft.com/office/drawing/2016/SVG/main" r:embed="rId102"/>
              </a:ext>
            </a:extLst>
          </a:blip>
          <a:srcRect/>
          <a:stretch/>
        </p:blipFill>
        <p:spPr>
          <a:xfrm>
            <a:off x="13744870" y="0"/>
            <a:ext cx="916459" cy="923925"/>
          </a:xfrm>
          <a:prstGeom prst="rect">
            <a:avLst/>
          </a:prstGeom>
        </p:spPr>
      </p:pic>
      <p:pic>
        <p:nvPicPr>
          <p:cNvPr id="52" name="Image 50" descr="preencoded.png"/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="" xmlns:asvg="http://schemas.microsoft.com/office/drawing/2016/SVG/main" r:embed="rId103"/>
              </a:ext>
            </a:extLst>
          </a:blip>
          <a:srcRect/>
          <a:stretch/>
        </p:blipFill>
        <p:spPr>
          <a:xfrm>
            <a:off x="13192420" y="0"/>
            <a:ext cx="916459" cy="923925"/>
          </a:xfrm>
          <a:prstGeom prst="rect">
            <a:avLst/>
          </a:prstGeom>
        </p:spPr>
      </p:pic>
      <p:pic>
        <p:nvPicPr>
          <p:cNvPr id="53" name="Image 51" descr="preencoded.png"/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="" xmlns:asvg="http://schemas.microsoft.com/office/drawing/2016/SVG/main" r:embed="rId104"/>
              </a:ext>
            </a:extLst>
          </a:blip>
          <a:srcRect/>
          <a:stretch/>
        </p:blipFill>
        <p:spPr>
          <a:xfrm>
            <a:off x="12639970" y="0"/>
            <a:ext cx="916458" cy="923925"/>
          </a:xfrm>
          <a:prstGeom prst="rect">
            <a:avLst/>
          </a:prstGeom>
        </p:spPr>
      </p:pic>
      <p:pic>
        <p:nvPicPr>
          <p:cNvPr id="54" name="Image 52" descr="preencoded.png"/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="" xmlns:asvg="http://schemas.microsoft.com/office/drawing/2016/SVG/main" r:embed="rId106"/>
              </a:ext>
            </a:extLst>
          </a:blip>
          <a:srcRect/>
          <a:stretch/>
        </p:blipFill>
        <p:spPr>
          <a:xfrm>
            <a:off x="12087520" y="0"/>
            <a:ext cx="916458" cy="923925"/>
          </a:xfrm>
          <a:prstGeom prst="rect">
            <a:avLst/>
          </a:prstGeom>
        </p:spPr>
      </p:pic>
      <p:sp>
        <p:nvSpPr>
          <p:cNvPr id="55" name="Text 0"/>
          <p:cNvSpPr/>
          <p:nvPr/>
        </p:nvSpPr>
        <p:spPr>
          <a:xfrm>
            <a:off x="1400175" y="285750"/>
            <a:ext cx="5232853" cy="573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250" b="0" i="0" dirty="0">
                <a:solidFill>
                  <a:srgbClr val="303030"/>
                </a:solidFill>
                <a:latin typeface="Russo One" panose="02000503050000020004" pitchFamily="2" charset="0"/>
                <a:ea typeface="Russo One Regular" pitchFamily="34" charset="-122"/>
                <a:cs typeface="Russo One Regular" pitchFamily="34" charset="-120"/>
              </a:rPr>
              <a:t>ПОНЯТИЕ МЕНЕДЖМЕНТА</a:t>
            </a:r>
            <a:endParaRPr lang="en-US" sz="2250" dirty="0">
              <a:latin typeface="Russo One" panose="02000503050000020004" pitchFamily="2" charset="0"/>
            </a:endParaRPr>
          </a:p>
        </p:txBody>
      </p:sp>
      <p:sp>
        <p:nvSpPr>
          <p:cNvPr id="56" name="Text 1"/>
          <p:cNvSpPr/>
          <p:nvPr/>
        </p:nvSpPr>
        <p:spPr>
          <a:xfrm>
            <a:off x="1409699" y="9696451"/>
            <a:ext cx="522332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Владивосток, ул. Светланская, 167, каб. 410</a:t>
            </a:r>
            <a:endParaRPr lang="en-US" sz="1800" dirty="0"/>
          </a:p>
        </p:txBody>
      </p:sp>
      <p:sp>
        <p:nvSpPr>
          <p:cNvPr id="57" name="Text 2"/>
          <p:cNvSpPr/>
          <p:nvPr/>
        </p:nvSpPr>
        <p:spPr>
          <a:xfrm>
            <a:off x="15601950" y="9696450"/>
            <a:ext cx="12763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@dvexpert</a:t>
            </a:r>
            <a:endParaRPr lang="en-US" sz="1800" dirty="0"/>
          </a:p>
        </p:txBody>
      </p:sp>
      <p:sp>
        <p:nvSpPr>
          <p:cNvPr id="58" name="Text 3"/>
          <p:cNvSpPr/>
          <p:nvPr/>
        </p:nvSpPr>
        <p:spPr>
          <a:xfrm>
            <a:off x="7362825" y="9686925"/>
            <a:ext cx="37147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8 (423) 200 15 12, 8 (924) 730 15 12</a:t>
            </a:r>
            <a:endParaRPr lang="en-US" sz="1800" dirty="0"/>
          </a:p>
        </p:txBody>
      </p:sp>
      <p:sp>
        <p:nvSpPr>
          <p:cNvPr id="59" name="Text 4"/>
          <p:cNvSpPr/>
          <p:nvPr/>
        </p:nvSpPr>
        <p:spPr>
          <a:xfrm>
            <a:off x="12049125" y="9696450"/>
            <a:ext cx="26098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dv-exepert@yandex.ru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96500" y="4924425"/>
            <a:ext cx="733425" cy="7524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782050" y="4924425"/>
            <a:ext cx="752475" cy="7524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477125" y="4924425"/>
            <a:ext cx="742950" cy="7524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477125" y="3495675"/>
            <a:ext cx="742950" cy="7429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172200" y="3495675"/>
            <a:ext cx="733425" cy="7429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867275" y="3495675"/>
            <a:ext cx="733425" cy="7429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4787073" y="2091630"/>
            <a:ext cx="899069" cy="615153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3552825" y="2017579"/>
            <a:ext cx="740555" cy="755498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0010768" y="2072404"/>
            <a:ext cx="913988" cy="58902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8782050" y="1971675"/>
            <a:ext cx="752475" cy="73342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0096500" y="3495675"/>
            <a:ext cx="733425" cy="7429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6169447" y="7571724"/>
            <a:ext cx="715868" cy="64270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3552825" y="7565985"/>
            <a:ext cx="740553" cy="741415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4811767" y="7571733"/>
            <a:ext cx="691187" cy="726384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8687326" y="6312787"/>
            <a:ext cx="705557" cy="783952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7477758" y="6362160"/>
            <a:ext cx="740553" cy="7405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=""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8782050" y="3495675"/>
            <a:ext cx="752475" cy="74295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6172200" y="2047875"/>
            <a:ext cx="733425" cy="733425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=""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7477125" y="2019300"/>
            <a:ext cx="742950" cy="733425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/>
        </p:blipFill>
        <p:spPr>
          <a:xfrm>
            <a:off x="6172200" y="6362700"/>
            <a:ext cx="733425" cy="733425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=""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4791075" y="6362700"/>
            <a:ext cx="733425" cy="733425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="" xmlns:asvg="http://schemas.microsoft.com/office/drawing/2016/SVG/main" r:embed="rId46"/>
              </a:ext>
            </a:extLst>
          </a:blip>
          <a:srcRect/>
          <a:stretch/>
        </p:blipFill>
        <p:spPr>
          <a:xfrm>
            <a:off x="3552825" y="6362700"/>
            <a:ext cx="733425" cy="733425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6169446" y="4930425"/>
            <a:ext cx="780349" cy="743192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=""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3552825" y="3495675"/>
            <a:ext cx="733425" cy="74295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="" xmlns:asvg="http://schemas.microsoft.com/office/drawing/2016/SVG/main" r:embed="rId52"/>
              </a:ext>
            </a:extLst>
          </a:blip>
          <a:srcRect/>
          <a:stretch/>
        </p:blipFill>
        <p:spPr>
          <a:xfrm>
            <a:off x="3552825" y="4924425"/>
            <a:ext cx="733425" cy="752475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="" xmlns:asvg="http://schemas.microsoft.com/office/drawing/2016/SVG/main" r:embed="rId54"/>
              </a:ext>
            </a:extLst>
          </a:blip>
          <a:srcRect/>
          <a:stretch/>
        </p:blipFill>
        <p:spPr>
          <a:xfrm>
            <a:off x="4867275" y="4924425"/>
            <a:ext cx="733425" cy="752475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="" xmlns:asvg="http://schemas.microsoft.com/office/drawing/2016/SVG/main" r:embed="rId56"/>
              </a:ext>
            </a:extLst>
          </a:blip>
          <a:srcRect/>
          <a:stretch/>
        </p:blipFill>
        <p:spPr>
          <a:xfrm>
            <a:off x="10096500" y="7477125"/>
            <a:ext cx="733425" cy="733425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="" xmlns:asvg="http://schemas.microsoft.com/office/drawing/2016/SVG/main" r:embed="rId58"/>
              </a:ext>
            </a:extLst>
          </a:blip>
          <a:srcRect/>
          <a:stretch/>
        </p:blipFill>
        <p:spPr>
          <a:xfrm>
            <a:off x="8677275" y="7581909"/>
            <a:ext cx="755511" cy="522898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="" xmlns:asvg="http://schemas.microsoft.com/office/drawing/2016/SVG/main" r:embed="rId60"/>
              </a:ext>
            </a:extLst>
          </a:blip>
          <a:srcRect/>
          <a:stretch/>
        </p:blipFill>
        <p:spPr>
          <a:xfrm>
            <a:off x="7468233" y="7488148"/>
            <a:ext cx="759603" cy="759609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="" xmlns:asvg="http://schemas.microsoft.com/office/drawing/2016/SVG/main" r:embed="rId62"/>
              </a:ext>
            </a:extLst>
          </a:blip>
          <a:srcRect/>
          <a:stretch/>
        </p:blipFill>
        <p:spPr>
          <a:xfrm>
            <a:off x="11430000" y="6334125"/>
            <a:ext cx="733425" cy="7620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="" xmlns:asvg="http://schemas.microsoft.com/office/drawing/2016/SVG/main" r:embed="rId64"/>
              </a:ext>
            </a:extLst>
          </a:blip>
          <a:srcRect/>
          <a:stretch/>
        </p:blipFill>
        <p:spPr>
          <a:xfrm>
            <a:off x="11430000" y="7477125"/>
            <a:ext cx="685800" cy="76200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="" xmlns:asvg="http://schemas.microsoft.com/office/drawing/2016/SVG/main" r:embed="rId66"/>
              </a:ext>
            </a:extLst>
          </a:blip>
          <a:srcRect/>
          <a:stretch/>
        </p:blipFill>
        <p:spPr>
          <a:xfrm>
            <a:off x="14001750" y="6334125"/>
            <a:ext cx="733425" cy="695325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="" xmlns:asvg="http://schemas.microsoft.com/office/drawing/2016/SVG/main" r:embed="rId68"/>
              </a:ext>
            </a:extLst>
          </a:blip>
          <a:srcRect/>
          <a:stretch/>
        </p:blipFill>
        <p:spPr>
          <a:xfrm>
            <a:off x="14001750" y="3619500"/>
            <a:ext cx="733425" cy="47625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="" xmlns:asvg="http://schemas.microsoft.com/office/drawing/2016/SVG/main" r:embed="rId70"/>
              </a:ext>
            </a:extLst>
          </a:blip>
          <a:srcRect/>
          <a:stretch/>
        </p:blipFill>
        <p:spPr>
          <a:xfrm>
            <a:off x="12636945" y="6288100"/>
            <a:ext cx="901038" cy="901043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="" xmlns:asvg="http://schemas.microsoft.com/office/drawing/2016/SVG/main" r:embed="rId72"/>
              </a:ext>
            </a:extLst>
          </a:blip>
          <a:srcRect/>
          <a:stretch/>
        </p:blipFill>
        <p:spPr>
          <a:xfrm>
            <a:off x="11401425" y="1971675"/>
            <a:ext cx="714375" cy="733425"/>
          </a:xfrm>
          <a:prstGeom prst="rect">
            <a:avLst/>
          </a:prstGeom>
        </p:spPr>
      </p:pic>
      <p:pic>
        <p:nvPicPr>
          <p:cNvPr id="37" name="Image 35" descr="preencoded.png"/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="" xmlns:asvg="http://schemas.microsoft.com/office/drawing/2016/SVG/main" r:embed="rId74"/>
              </a:ext>
            </a:extLst>
          </a:blip>
          <a:srcRect/>
          <a:stretch/>
        </p:blipFill>
        <p:spPr>
          <a:xfrm>
            <a:off x="12715875" y="1971675"/>
            <a:ext cx="704850" cy="733425"/>
          </a:xfrm>
          <a:prstGeom prst="rect">
            <a:avLst/>
          </a:prstGeom>
        </p:spPr>
      </p:pic>
      <p:pic>
        <p:nvPicPr>
          <p:cNvPr id="38" name="Image 36" descr="preencoded.png"/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="" xmlns:asvg="http://schemas.microsoft.com/office/drawing/2016/SVG/main" r:embed="rId76"/>
              </a:ext>
            </a:extLst>
          </a:blip>
          <a:srcRect/>
          <a:stretch/>
        </p:blipFill>
        <p:spPr>
          <a:xfrm>
            <a:off x="14020800" y="1971675"/>
            <a:ext cx="714375" cy="733425"/>
          </a:xfrm>
          <a:prstGeom prst="rect">
            <a:avLst/>
          </a:prstGeom>
        </p:spPr>
      </p:pic>
      <p:pic>
        <p:nvPicPr>
          <p:cNvPr id="39" name="Image 37" descr="preencoded.png"/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="" xmlns:asvg="http://schemas.microsoft.com/office/drawing/2016/SVG/main" r:embed="rId78"/>
              </a:ext>
            </a:extLst>
          </a:blip>
          <a:srcRect/>
          <a:stretch/>
        </p:blipFill>
        <p:spPr>
          <a:xfrm>
            <a:off x="10096500" y="6362700"/>
            <a:ext cx="733425" cy="733425"/>
          </a:xfrm>
          <a:prstGeom prst="rect">
            <a:avLst/>
          </a:prstGeom>
        </p:spPr>
      </p:pic>
      <p:pic>
        <p:nvPicPr>
          <p:cNvPr id="40" name="Image 38" descr="preencoded.png"/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="" xmlns:asvg="http://schemas.microsoft.com/office/drawing/2016/SVG/main" r:embed="rId80"/>
              </a:ext>
            </a:extLst>
          </a:blip>
          <a:srcRect/>
          <a:stretch/>
        </p:blipFill>
        <p:spPr>
          <a:xfrm>
            <a:off x="14001750" y="7496175"/>
            <a:ext cx="733425" cy="714375"/>
          </a:xfrm>
          <a:prstGeom prst="rect">
            <a:avLst/>
          </a:prstGeom>
        </p:spPr>
      </p:pic>
      <p:pic>
        <p:nvPicPr>
          <p:cNvPr id="41" name="Image 39" descr="preencoded.png"/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="" xmlns:asvg="http://schemas.microsoft.com/office/drawing/2016/SVG/main" r:embed="rId82"/>
              </a:ext>
            </a:extLst>
          </a:blip>
          <a:srcRect/>
          <a:stretch/>
        </p:blipFill>
        <p:spPr>
          <a:xfrm>
            <a:off x="12715875" y="7477125"/>
            <a:ext cx="704850" cy="704850"/>
          </a:xfrm>
          <a:prstGeom prst="rect">
            <a:avLst/>
          </a:prstGeom>
        </p:spPr>
      </p:pic>
      <p:pic>
        <p:nvPicPr>
          <p:cNvPr id="42" name="Image 40" descr="preencoded.png"/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="" xmlns:asvg="http://schemas.microsoft.com/office/drawing/2016/SVG/main" r:embed="rId84"/>
              </a:ext>
            </a:extLst>
          </a:blip>
          <a:srcRect/>
          <a:stretch/>
        </p:blipFill>
        <p:spPr>
          <a:xfrm>
            <a:off x="12715875" y="4829175"/>
            <a:ext cx="733425" cy="819150"/>
          </a:xfrm>
          <a:prstGeom prst="rect">
            <a:avLst/>
          </a:prstGeom>
        </p:spPr>
      </p:pic>
      <p:pic>
        <p:nvPicPr>
          <p:cNvPr id="43" name="Image 41" descr="preencoded.png"/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="" xmlns:asvg="http://schemas.microsoft.com/office/drawing/2016/SVG/main" r:embed="rId86"/>
              </a:ext>
            </a:extLst>
          </a:blip>
          <a:srcRect/>
          <a:stretch/>
        </p:blipFill>
        <p:spPr>
          <a:xfrm>
            <a:off x="12715875" y="3495675"/>
            <a:ext cx="733425" cy="742950"/>
          </a:xfrm>
          <a:prstGeom prst="rect">
            <a:avLst/>
          </a:prstGeom>
        </p:spPr>
      </p:pic>
      <p:pic>
        <p:nvPicPr>
          <p:cNvPr id="44" name="Image 42" descr="preencoded.png"/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="" xmlns:asvg="http://schemas.microsoft.com/office/drawing/2016/SVG/main" r:embed="rId88"/>
              </a:ext>
            </a:extLst>
          </a:blip>
          <a:srcRect/>
          <a:stretch/>
        </p:blipFill>
        <p:spPr>
          <a:xfrm>
            <a:off x="11401425" y="3495675"/>
            <a:ext cx="742950" cy="742950"/>
          </a:xfrm>
          <a:prstGeom prst="rect">
            <a:avLst/>
          </a:prstGeom>
        </p:spPr>
      </p:pic>
      <p:pic>
        <p:nvPicPr>
          <p:cNvPr id="45" name="Image 43" descr="preencoded.png"/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="" xmlns:asvg="http://schemas.microsoft.com/office/drawing/2016/SVG/main" r:embed="rId90"/>
              </a:ext>
            </a:extLst>
          </a:blip>
          <a:srcRect/>
          <a:stretch/>
        </p:blipFill>
        <p:spPr>
          <a:xfrm>
            <a:off x="14020800" y="4876800"/>
            <a:ext cx="714375" cy="723900"/>
          </a:xfrm>
          <a:prstGeom prst="rect">
            <a:avLst/>
          </a:prstGeom>
        </p:spPr>
      </p:pic>
      <p:pic>
        <p:nvPicPr>
          <p:cNvPr id="46" name="Image 44" descr="preencoded.png"/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="" xmlns:asvg="http://schemas.microsoft.com/office/drawing/2016/SVG/main" r:embed="rId92"/>
              </a:ext>
            </a:extLst>
          </a:blip>
          <a:srcRect/>
          <a:stretch/>
        </p:blipFill>
        <p:spPr>
          <a:xfrm>
            <a:off x="11439525" y="4981575"/>
            <a:ext cx="657709" cy="616400"/>
          </a:xfrm>
          <a:prstGeom prst="rect">
            <a:avLst/>
          </a:prstGeom>
        </p:spPr>
      </p:pic>
      <p:pic>
        <p:nvPicPr>
          <p:cNvPr id="47" name="Image 45" descr="preencoded.png"/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="" xmlns:asvg="http://schemas.microsoft.com/office/drawing/2016/SVG/main" r:embed="rId94"/>
              </a:ext>
            </a:extLst>
          </a:blip>
          <a:srcRect/>
          <a:stretch/>
        </p:blipFill>
        <p:spPr>
          <a:xfrm>
            <a:off x="0" y="9372600"/>
            <a:ext cx="18288000" cy="914400"/>
          </a:xfrm>
          <a:prstGeom prst="rect">
            <a:avLst/>
          </a:prstGeom>
        </p:spPr>
      </p:pic>
      <p:pic>
        <p:nvPicPr>
          <p:cNvPr id="48" name="Image 46" descr="preencoded.png"/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="" xmlns:asvg="http://schemas.microsoft.com/office/drawing/2016/SVG/main" r:embed="rId96"/>
              </a:ext>
            </a:extLst>
          </a:blip>
          <a:srcRect/>
          <a:stretch/>
        </p:blipFill>
        <p:spPr>
          <a:xfrm>
            <a:off x="0" y="0"/>
            <a:ext cx="12658725" cy="923925"/>
          </a:xfrm>
          <a:prstGeom prst="rect">
            <a:avLst/>
          </a:prstGeom>
        </p:spPr>
      </p:pic>
      <p:pic>
        <p:nvPicPr>
          <p:cNvPr id="49" name="Image 47" descr="preencoded.png"/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="" xmlns:asvg="http://schemas.microsoft.com/office/drawing/2016/SVG/main" r:embed="rId98"/>
              </a:ext>
            </a:extLst>
          </a:blip>
          <a:srcRect/>
          <a:stretch/>
        </p:blipFill>
        <p:spPr>
          <a:xfrm>
            <a:off x="14335125" y="0"/>
            <a:ext cx="3952875" cy="914400"/>
          </a:xfrm>
          <a:prstGeom prst="rect">
            <a:avLst/>
          </a:prstGeom>
        </p:spPr>
      </p:pic>
      <p:pic>
        <p:nvPicPr>
          <p:cNvPr id="50" name="Image 48" descr="preencoded.png"/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="" xmlns:asvg="http://schemas.microsoft.com/office/drawing/2016/SVG/main" r:embed="rId100"/>
              </a:ext>
            </a:extLst>
          </a:blip>
          <a:srcRect/>
          <a:stretch/>
        </p:blipFill>
        <p:spPr>
          <a:xfrm>
            <a:off x="15363825" y="257175"/>
            <a:ext cx="1495430" cy="401920"/>
          </a:xfrm>
          <a:prstGeom prst="rect">
            <a:avLst/>
          </a:prstGeom>
        </p:spPr>
      </p:pic>
      <p:pic>
        <p:nvPicPr>
          <p:cNvPr id="51" name="Image 49" descr="preencoded.png"/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="" xmlns:asvg="http://schemas.microsoft.com/office/drawing/2016/SVG/main" r:embed="rId102"/>
              </a:ext>
            </a:extLst>
          </a:blip>
          <a:srcRect/>
          <a:stretch/>
        </p:blipFill>
        <p:spPr>
          <a:xfrm>
            <a:off x="13744870" y="0"/>
            <a:ext cx="916459" cy="923925"/>
          </a:xfrm>
          <a:prstGeom prst="rect">
            <a:avLst/>
          </a:prstGeom>
        </p:spPr>
      </p:pic>
      <p:pic>
        <p:nvPicPr>
          <p:cNvPr id="52" name="Image 50" descr="preencoded.png"/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="" xmlns:asvg="http://schemas.microsoft.com/office/drawing/2016/SVG/main" r:embed="rId103"/>
              </a:ext>
            </a:extLst>
          </a:blip>
          <a:srcRect/>
          <a:stretch/>
        </p:blipFill>
        <p:spPr>
          <a:xfrm>
            <a:off x="13192420" y="0"/>
            <a:ext cx="916459" cy="923925"/>
          </a:xfrm>
          <a:prstGeom prst="rect">
            <a:avLst/>
          </a:prstGeom>
        </p:spPr>
      </p:pic>
      <p:pic>
        <p:nvPicPr>
          <p:cNvPr id="53" name="Image 51" descr="preencoded.png"/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="" xmlns:asvg="http://schemas.microsoft.com/office/drawing/2016/SVG/main" r:embed="rId104"/>
              </a:ext>
            </a:extLst>
          </a:blip>
          <a:srcRect/>
          <a:stretch/>
        </p:blipFill>
        <p:spPr>
          <a:xfrm>
            <a:off x="12639970" y="0"/>
            <a:ext cx="916458" cy="923925"/>
          </a:xfrm>
          <a:prstGeom prst="rect">
            <a:avLst/>
          </a:prstGeom>
        </p:spPr>
      </p:pic>
      <p:pic>
        <p:nvPicPr>
          <p:cNvPr id="54" name="Image 52" descr="preencoded.png"/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="" xmlns:asvg="http://schemas.microsoft.com/office/drawing/2016/SVG/main" r:embed="rId106"/>
              </a:ext>
            </a:extLst>
          </a:blip>
          <a:srcRect/>
          <a:stretch/>
        </p:blipFill>
        <p:spPr>
          <a:xfrm>
            <a:off x="12087520" y="0"/>
            <a:ext cx="916458" cy="923925"/>
          </a:xfrm>
          <a:prstGeom prst="rect">
            <a:avLst/>
          </a:prstGeom>
        </p:spPr>
      </p:pic>
      <p:sp>
        <p:nvSpPr>
          <p:cNvPr id="55" name="Text 0"/>
          <p:cNvSpPr/>
          <p:nvPr/>
        </p:nvSpPr>
        <p:spPr>
          <a:xfrm>
            <a:off x="1400175" y="285750"/>
            <a:ext cx="38576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250" b="0" i="0" dirty="0">
                <a:solidFill>
                  <a:srgbClr val="303030"/>
                </a:solidFill>
                <a:latin typeface="Russo One" panose="02000503050000020004" pitchFamily="2" charset="0"/>
                <a:ea typeface="Russo One Regular" pitchFamily="34" charset="-122"/>
                <a:cs typeface="Russo One Regular" pitchFamily="34" charset="-120"/>
              </a:rPr>
              <a:t>ПОНЯТИЕ МЕНЕДЖМЕНТА</a:t>
            </a:r>
            <a:endParaRPr lang="en-US" sz="2250" dirty="0">
              <a:latin typeface="Russo One" panose="02000503050000020004" pitchFamily="2" charset="0"/>
            </a:endParaRPr>
          </a:p>
        </p:txBody>
      </p:sp>
      <p:sp>
        <p:nvSpPr>
          <p:cNvPr id="56" name="Text 1"/>
          <p:cNvSpPr/>
          <p:nvPr/>
        </p:nvSpPr>
        <p:spPr>
          <a:xfrm>
            <a:off x="1409699" y="9696450"/>
            <a:ext cx="522332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Владивосток, ул. Светланская, 167, каб. 410</a:t>
            </a:r>
            <a:endParaRPr lang="en-US" sz="1800" dirty="0"/>
          </a:p>
        </p:txBody>
      </p:sp>
      <p:sp>
        <p:nvSpPr>
          <p:cNvPr id="57" name="Text 2"/>
          <p:cNvSpPr/>
          <p:nvPr/>
        </p:nvSpPr>
        <p:spPr>
          <a:xfrm>
            <a:off x="15601950" y="9696450"/>
            <a:ext cx="12763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@dvexpert</a:t>
            </a:r>
            <a:endParaRPr lang="en-US" sz="1800" dirty="0"/>
          </a:p>
        </p:txBody>
      </p:sp>
      <p:sp>
        <p:nvSpPr>
          <p:cNvPr id="58" name="Text 3"/>
          <p:cNvSpPr/>
          <p:nvPr/>
        </p:nvSpPr>
        <p:spPr>
          <a:xfrm>
            <a:off x="7362825" y="9686925"/>
            <a:ext cx="37147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8 (423) 200 15 12, 8 (924) 730 15 12</a:t>
            </a:r>
            <a:endParaRPr lang="en-US" sz="1800" dirty="0"/>
          </a:p>
        </p:txBody>
      </p:sp>
      <p:sp>
        <p:nvSpPr>
          <p:cNvPr id="59" name="Text 4"/>
          <p:cNvSpPr/>
          <p:nvPr/>
        </p:nvSpPr>
        <p:spPr>
          <a:xfrm>
            <a:off x="12049125" y="9696450"/>
            <a:ext cx="26098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dv-exepert@yandex.ru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96500" y="4924425"/>
            <a:ext cx="733425" cy="7524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782050" y="4924425"/>
            <a:ext cx="752475" cy="7524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477125" y="4924425"/>
            <a:ext cx="742950" cy="7524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477125" y="3495675"/>
            <a:ext cx="742950" cy="7429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172200" y="3495675"/>
            <a:ext cx="733425" cy="7429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867275" y="3495675"/>
            <a:ext cx="733425" cy="7429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4787073" y="2091630"/>
            <a:ext cx="899069" cy="615153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3552825" y="2017579"/>
            <a:ext cx="740555" cy="755498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0010768" y="2072404"/>
            <a:ext cx="913988" cy="58902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8782050" y="1971675"/>
            <a:ext cx="752475" cy="73342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0096500" y="3495675"/>
            <a:ext cx="733425" cy="7429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6169447" y="7571724"/>
            <a:ext cx="715868" cy="64270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3552825" y="7565985"/>
            <a:ext cx="740553" cy="741415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4811767" y="7571733"/>
            <a:ext cx="691187" cy="726384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8687326" y="6312787"/>
            <a:ext cx="705557" cy="783952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7477758" y="6362160"/>
            <a:ext cx="740553" cy="7405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=""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8782050" y="3495675"/>
            <a:ext cx="752475" cy="74295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6172200" y="2047875"/>
            <a:ext cx="733425" cy="733425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=""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7477125" y="2019300"/>
            <a:ext cx="742950" cy="733425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/>
        </p:blipFill>
        <p:spPr>
          <a:xfrm>
            <a:off x="6172200" y="6362700"/>
            <a:ext cx="733425" cy="733425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=""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4791075" y="6362700"/>
            <a:ext cx="733425" cy="733425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="" xmlns:asvg="http://schemas.microsoft.com/office/drawing/2016/SVG/main" r:embed="rId46"/>
              </a:ext>
            </a:extLst>
          </a:blip>
          <a:srcRect/>
          <a:stretch/>
        </p:blipFill>
        <p:spPr>
          <a:xfrm>
            <a:off x="3552825" y="6362700"/>
            <a:ext cx="733425" cy="733425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6169446" y="4930425"/>
            <a:ext cx="780349" cy="743192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=""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3552825" y="3495675"/>
            <a:ext cx="733425" cy="74295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="" xmlns:asvg="http://schemas.microsoft.com/office/drawing/2016/SVG/main" r:embed="rId52"/>
              </a:ext>
            </a:extLst>
          </a:blip>
          <a:srcRect/>
          <a:stretch/>
        </p:blipFill>
        <p:spPr>
          <a:xfrm>
            <a:off x="3552825" y="4924425"/>
            <a:ext cx="733425" cy="752475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="" xmlns:asvg="http://schemas.microsoft.com/office/drawing/2016/SVG/main" r:embed="rId54"/>
              </a:ext>
            </a:extLst>
          </a:blip>
          <a:srcRect/>
          <a:stretch/>
        </p:blipFill>
        <p:spPr>
          <a:xfrm>
            <a:off x="4867275" y="4924425"/>
            <a:ext cx="733425" cy="752475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="" xmlns:asvg="http://schemas.microsoft.com/office/drawing/2016/SVG/main" r:embed="rId56"/>
              </a:ext>
            </a:extLst>
          </a:blip>
          <a:srcRect/>
          <a:stretch/>
        </p:blipFill>
        <p:spPr>
          <a:xfrm>
            <a:off x="10096500" y="7477125"/>
            <a:ext cx="733425" cy="733425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="" xmlns:asvg="http://schemas.microsoft.com/office/drawing/2016/SVG/main" r:embed="rId58"/>
              </a:ext>
            </a:extLst>
          </a:blip>
          <a:srcRect/>
          <a:stretch/>
        </p:blipFill>
        <p:spPr>
          <a:xfrm>
            <a:off x="8677275" y="7581909"/>
            <a:ext cx="755511" cy="522898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="" xmlns:asvg="http://schemas.microsoft.com/office/drawing/2016/SVG/main" r:embed="rId60"/>
              </a:ext>
            </a:extLst>
          </a:blip>
          <a:srcRect/>
          <a:stretch/>
        </p:blipFill>
        <p:spPr>
          <a:xfrm>
            <a:off x="7468233" y="7488148"/>
            <a:ext cx="759603" cy="759609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="" xmlns:asvg="http://schemas.microsoft.com/office/drawing/2016/SVG/main" r:embed="rId62"/>
              </a:ext>
            </a:extLst>
          </a:blip>
          <a:srcRect/>
          <a:stretch/>
        </p:blipFill>
        <p:spPr>
          <a:xfrm>
            <a:off x="11430000" y="6334125"/>
            <a:ext cx="733425" cy="7620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="" xmlns:asvg="http://schemas.microsoft.com/office/drawing/2016/SVG/main" r:embed="rId64"/>
              </a:ext>
            </a:extLst>
          </a:blip>
          <a:srcRect/>
          <a:stretch/>
        </p:blipFill>
        <p:spPr>
          <a:xfrm>
            <a:off x="11430000" y="7477125"/>
            <a:ext cx="685800" cy="76200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="" xmlns:asvg="http://schemas.microsoft.com/office/drawing/2016/SVG/main" r:embed="rId66"/>
              </a:ext>
            </a:extLst>
          </a:blip>
          <a:srcRect/>
          <a:stretch/>
        </p:blipFill>
        <p:spPr>
          <a:xfrm>
            <a:off x="14001750" y="6334125"/>
            <a:ext cx="733425" cy="695325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="" xmlns:asvg="http://schemas.microsoft.com/office/drawing/2016/SVG/main" r:embed="rId68"/>
              </a:ext>
            </a:extLst>
          </a:blip>
          <a:srcRect/>
          <a:stretch/>
        </p:blipFill>
        <p:spPr>
          <a:xfrm>
            <a:off x="14001750" y="3619500"/>
            <a:ext cx="733425" cy="47625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="" xmlns:asvg="http://schemas.microsoft.com/office/drawing/2016/SVG/main" r:embed="rId70"/>
              </a:ext>
            </a:extLst>
          </a:blip>
          <a:srcRect/>
          <a:stretch/>
        </p:blipFill>
        <p:spPr>
          <a:xfrm>
            <a:off x="12636945" y="6288100"/>
            <a:ext cx="901038" cy="901043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="" xmlns:asvg="http://schemas.microsoft.com/office/drawing/2016/SVG/main" r:embed="rId72"/>
              </a:ext>
            </a:extLst>
          </a:blip>
          <a:srcRect/>
          <a:stretch/>
        </p:blipFill>
        <p:spPr>
          <a:xfrm>
            <a:off x="11401425" y="1971675"/>
            <a:ext cx="714375" cy="733425"/>
          </a:xfrm>
          <a:prstGeom prst="rect">
            <a:avLst/>
          </a:prstGeom>
        </p:spPr>
      </p:pic>
      <p:pic>
        <p:nvPicPr>
          <p:cNvPr id="37" name="Image 35" descr="preencoded.png"/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="" xmlns:asvg="http://schemas.microsoft.com/office/drawing/2016/SVG/main" r:embed="rId74"/>
              </a:ext>
            </a:extLst>
          </a:blip>
          <a:srcRect/>
          <a:stretch/>
        </p:blipFill>
        <p:spPr>
          <a:xfrm>
            <a:off x="12715875" y="1971675"/>
            <a:ext cx="704850" cy="733425"/>
          </a:xfrm>
          <a:prstGeom prst="rect">
            <a:avLst/>
          </a:prstGeom>
        </p:spPr>
      </p:pic>
      <p:pic>
        <p:nvPicPr>
          <p:cNvPr id="38" name="Image 36" descr="preencoded.png"/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="" xmlns:asvg="http://schemas.microsoft.com/office/drawing/2016/SVG/main" r:embed="rId76"/>
              </a:ext>
            </a:extLst>
          </a:blip>
          <a:srcRect/>
          <a:stretch/>
        </p:blipFill>
        <p:spPr>
          <a:xfrm>
            <a:off x="14020800" y="1971675"/>
            <a:ext cx="714375" cy="733425"/>
          </a:xfrm>
          <a:prstGeom prst="rect">
            <a:avLst/>
          </a:prstGeom>
        </p:spPr>
      </p:pic>
      <p:pic>
        <p:nvPicPr>
          <p:cNvPr id="39" name="Image 37" descr="preencoded.png"/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="" xmlns:asvg="http://schemas.microsoft.com/office/drawing/2016/SVG/main" r:embed="rId78"/>
              </a:ext>
            </a:extLst>
          </a:blip>
          <a:srcRect/>
          <a:stretch/>
        </p:blipFill>
        <p:spPr>
          <a:xfrm>
            <a:off x="10096500" y="6362700"/>
            <a:ext cx="733425" cy="733425"/>
          </a:xfrm>
          <a:prstGeom prst="rect">
            <a:avLst/>
          </a:prstGeom>
        </p:spPr>
      </p:pic>
      <p:pic>
        <p:nvPicPr>
          <p:cNvPr id="40" name="Image 38" descr="preencoded.png"/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="" xmlns:asvg="http://schemas.microsoft.com/office/drawing/2016/SVG/main" r:embed="rId80"/>
              </a:ext>
            </a:extLst>
          </a:blip>
          <a:srcRect/>
          <a:stretch/>
        </p:blipFill>
        <p:spPr>
          <a:xfrm>
            <a:off x="14001750" y="7496175"/>
            <a:ext cx="733425" cy="714375"/>
          </a:xfrm>
          <a:prstGeom prst="rect">
            <a:avLst/>
          </a:prstGeom>
        </p:spPr>
      </p:pic>
      <p:pic>
        <p:nvPicPr>
          <p:cNvPr id="41" name="Image 39" descr="preencoded.png"/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="" xmlns:asvg="http://schemas.microsoft.com/office/drawing/2016/SVG/main" r:embed="rId82"/>
              </a:ext>
            </a:extLst>
          </a:blip>
          <a:srcRect/>
          <a:stretch/>
        </p:blipFill>
        <p:spPr>
          <a:xfrm>
            <a:off x="12715875" y="7477125"/>
            <a:ext cx="704850" cy="704850"/>
          </a:xfrm>
          <a:prstGeom prst="rect">
            <a:avLst/>
          </a:prstGeom>
        </p:spPr>
      </p:pic>
      <p:pic>
        <p:nvPicPr>
          <p:cNvPr id="42" name="Image 40" descr="preencoded.png"/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="" xmlns:asvg="http://schemas.microsoft.com/office/drawing/2016/SVG/main" r:embed="rId84"/>
              </a:ext>
            </a:extLst>
          </a:blip>
          <a:srcRect/>
          <a:stretch/>
        </p:blipFill>
        <p:spPr>
          <a:xfrm>
            <a:off x="12715875" y="4829175"/>
            <a:ext cx="733425" cy="819150"/>
          </a:xfrm>
          <a:prstGeom prst="rect">
            <a:avLst/>
          </a:prstGeom>
        </p:spPr>
      </p:pic>
      <p:pic>
        <p:nvPicPr>
          <p:cNvPr id="43" name="Image 41" descr="preencoded.png"/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="" xmlns:asvg="http://schemas.microsoft.com/office/drawing/2016/SVG/main" r:embed="rId86"/>
              </a:ext>
            </a:extLst>
          </a:blip>
          <a:srcRect/>
          <a:stretch/>
        </p:blipFill>
        <p:spPr>
          <a:xfrm>
            <a:off x="12715875" y="3495675"/>
            <a:ext cx="733425" cy="742950"/>
          </a:xfrm>
          <a:prstGeom prst="rect">
            <a:avLst/>
          </a:prstGeom>
        </p:spPr>
      </p:pic>
      <p:pic>
        <p:nvPicPr>
          <p:cNvPr id="44" name="Image 42" descr="preencoded.png"/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="" xmlns:asvg="http://schemas.microsoft.com/office/drawing/2016/SVG/main" r:embed="rId88"/>
              </a:ext>
            </a:extLst>
          </a:blip>
          <a:srcRect/>
          <a:stretch/>
        </p:blipFill>
        <p:spPr>
          <a:xfrm>
            <a:off x="11401425" y="3495675"/>
            <a:ext cx="742950" cy="742950"/>
          </a:xfrm>
          <a:prstGeom prst="rect">
            <a:avLst/>
          </a:prstGeom>
        </p:spPr>
      </p:pic>
      <p:pic>
        <p:nvPicPr>
          <p:cNvPr id="45" name="Image 43" descr="preencoded.png"/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="" xmlns:asvg="http://schemas.microsoft.com/office/drawing/2016/SVG/main" r:embed="rId90"/>
              </a:ext>
            </a:extLst>
          </a:blip>
          <a:srcRect/>
          <a:stretch/>
        </p:blipFill>
        <p:spPr>
          <a:xfrm>
            <a:off x="14020800" y="4876800"/>
            <a:ext cx="714375" cy="723900"/>
          </a:xfrm>
          <a:prstGeom prst="rect">
            <a:avLst/>
          </a:prstGeom>
        </p:spPr>
      </p:pic>
      <p:pic>
        <p:nvPicPr>
          <p:cNvPr id="46" name="Image 44" descr="preencoded.png"/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="" xmlns:asvg="http://schemas.microsoft.com/office/drawing/2016/SVG/main" r:embed="rId92"/>
              </a:ext>
            </a:extLst>
          </a:blip>
          <a:srcRect/>
          <a:stretch/>
        </p:blipFill>
        <p:spPr>
          <a:xfrm>
            <a:off x="11439525" y="4981575"/>
            <a:ext cx="657709" cy="616400"/>
          </a:xfrm>
          <a:prstGeom prst="rect">
            <a:avLst/>
          </a:prstGeom>
        </p:spPr>
      </p:pic>
      <p:pic>
        <p:nvPicPr>
          <p:cNvPr id="47" name="Image 45" descr="preencoded.png"/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="" xmlns:asvg="http://schemas.microsoft.com/office/drawing/2016/SVG/main" r:embed="rId94"/>
              </a:ext>
            </a:extLst>
          </a:blip>
          <a:srcRect/>
          <a:stretch/>
        </p:blipFill>
        <p:spPr>
          <a:xfrm>
            <a:off x="0" y="9372600"/>
            <a:ext cx="18288000" cy="914400"/>
          </a:xfrm>
          <a:prstGeom prst="rect">
            <a:avLst/>
          </a:prstGeom>
        </p:spPr>
      </p:pic>
      <p:pic>
        <p:nvPicPr>
          <p:cNvPr id="48" name="Image 46" descr="preencoded.png"/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="" xmlns:asvg="http://schemas.microsoft.com/office/drawing/2016/SVG/main" r:embed="rId96"/>
              </a:ext>
            </a:extLst>
          </a:blip>
          <a:srcRect/>
          <a:stretch/>
        </p:blipFill>
        <p:spPr>
          <a:xfrm>
            <a:off x="0" y="0"/>
            <a:ext cx="12658725" cy="923925"/>
          </a:xfrm>
          <a:prstGeom prst="rect">
            <a:avLst/>
          </a:prstGeom>
        </p:spPr>
      </p:pic>
      <p:pic>
        <p:nvPicPr>
          <p:cNvPr id="49" name="Image 47" descr="preencoded.png"/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="" xmlns:asvg="http://schemas.microsoft.com/office/drawing/2016/SVG/main" r:embed="rId98"/>
              </a:ext>
            </a:extLst>
          </a:blip>
          <a:srcRect/>
          <a:stretch/>
        </p:blipFill>
        <p:spPr>
          <a:xfrm>
            <a:off x="14335125" y="0"/>
            <a:ext cx="3952875" cy="914400"/>
          </a:xfrm>
          <a:prstGeom prst="rect">
            <a:avLst/>
          </a:prstGeom>
        </p:spPr>
      </p:pic>
      <p:pic>
        <p:nvPicPr>
          <p:cNvPr id="50" name="Image 48" descr="preencoded.png"/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="" xmlns:asvg="http://schemas.microsoft.com/office/drawing/2016/SVG/main" r:embed="rId100"/>
              </a:ext>
            </a:extLst>
          </a:blip>
          <a:srcRect/>
          <a:stretch/>
        </p:blipFill>
        <p:spPr>
          <a:xfrm>
            <a:off x="15363825" y="257175"/>
            <a:ext cx="1495430" cy="401920"/>
          </a:xfrm>
          <a:prstGeom prst="rect">
            <a:avLst/>
          </a:prstGeom>
        </p:spPr>
      </p:pic>
      <p:pic>
        <p:nvPicPr>
          <p:cNvPr id="51" name="Image 49" descr="preencoded.png"/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="" xmlns:asvg="http://schemas.microsoft.com/office/drawing/2016/SVG/main" r:embed="rId102"/>
              </a:ext>
            </a:extLst>
          </a:blip>
          <a:srcRect/>
          <a:stretch/>
        </p:blipFill>
        <p:spPr>
          <a:xfrm>
            <a:off x="13744870" y="0"/>
            <a:ext cx="916459" cy="923925"/>
          </a:xfrm>
          <a:prstGeom prst="rect">
            <a:avLst/>
          </a:prstGeom>
        </p:spPr>
      </p:pic>
      <p:pic>
        <p:nvPicPr>
          <p:cNvPr id="52" name="Image 50" descr="preencoded.png"/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="" xmlns:asvg="http://schemas.microsoft.com/office/drawing/2016/SVG/main" r:embed="rId103"/>
              </a:ext>
            </a:extLst>
          </a:blip>
          <a:srcRect/>
          <a:stretch/>
        </p:blipFill>
        <p:spPr>
          <a:xfrm>
            <a:off x="13192420" y="0"/>
            <a:ext cx="916459" cy="923925"/>
          </a:xfrm>
          <a:prstGeom prst="rect">
            <a:avLst/>
          </a:prstGeom>
        </p:spPr>
      </p:pic>
      <p:pic>
        <p:nvPicPr>
          <p:cNvPr id="53" name="Image 51" descr="preencoded.png"/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="" xmlns:asvg="http://schemas.microsoft.com/office/drawing/2016/SVG/main" r:embed="rId104"/>
              </a:ext>
            </a:extLst>
          </a:blip>
          <a:srcRect/>
          <a:stretch/>
        </p:blipFill>
        <p:spPr>
          <a:xfrm>
            <a:off x="12639970" y="0"/>
            <a:ext cx="916458" cy="923925"/>
          </a:xfrm>
          <a:prstGeom prst="rect">
            <a:avLst/>
          </a:prstGeom>
        </p:spPr>
      </p:pic>
      <p:pic>
        <p:nvPicPr>
          <p:cNvPr id="54" name="Image 52" descr="preencoded.png"/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="" xmlns:asvg="http://schemas.microsoft.com/office/drawing/2016/SVG/main" r:embed="rId106"/>
              </a:ext>
            </a:extLst>
          </a:blip>
          <a:srcRect/>
          <a:stretch/>
        </p:blipFill>
        <p:spPr>
          <a:xfrm>
            <a:off x="12087520" y="0"/>
            <a:ext cx="916458" cy="923925"/>
          </a:xfrm>
          <a:prstGeom prst="rect">
            <a:avLst/>
          </a:prstGeom>
        </p:spPr>
      </p:pic>
      <p:sp>
        <p:nvSpPr>
          <p:cNvPr id="55" name="Text 0"/>
          <p:cNvSpPr/>
          <p:nvPr/>
        </p:nvSpPr>
        <p:spPr>
          <a:xfrm>
            <a:off x="1400175" y="285750"/>
            <a:ext cx="38576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250" b="0" i="0" dirty="0">
                <a:solidFill>
                  <a:srgbClr val="303030"/>
                </a:solidFill>
                <a:latin typeface="Russo One" panose="02000503050000020004" pitchFamily="2" charset="0"/>
                <a:ea typeface="Russo One Regular" pitchFamily="34" charset="-122"/>
                <a:cs typeface="Russo One Regular" pitchFamily="34" charset="-120"/>
              </a:rPr>
              <a:t>ПОНЯТИЕ МЕНЕДЖМЕНТА</a:t>
            </a:r>
            <a:endParaRPr lang="en-US" sz="2250" dirty="0">
              <a:latin typeface="Russo One" panose="02000503050000020004" pitchFamily="2" charset="0"/>
            </a:endParaRPr>
          </a:p>
        </p:txBody>
      </p:sp>
      <p:sp>
        <p:nvSpPr>
          <p:cNvPr id="56" name="Text 1"/>
          <p:cNvSpPr/>
          <p:nvPr/>
        </p:nvSpPr>
        <p:spPr>
          <a:xfrm>
            <a:off x="1409699" y="9696451"/>
            <a:ext cx="513624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Владивосток, ул. Светланская, 167, каб. 410</a:t>
            </a:r>
            <a:endParaRPr lang="en-US" sz="1800" dirty="0"/>
          </a:p>
        </p:txBody>
      </p:sp>
      <p:sp>
        <p:nvSpPr>
          <p:cNvPr id="57" name="Text 2"/>
          <p:cNvSpPr/>
          <p:nvPr/>
        </p:nvSpPr>
        <p:spPr>
          <a:xfrm>
            <a:off x="15601950" y="9696450"/>
            <a:ext cx="12763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@dvexpert</a:t>
            </a:r>
            <a:endParaRPr lang="en-US" sz="1800" dirty="0"/>
          </a:p>
        </p:txBody>
      </p:sp>
      <p:sp>
        <p:nvSpPr>
          <p:cNvPr id="58" name="Text 3"/>
          <p:cNvSpPr/>
          <p:nvPr/>
        </p:nvSpPr>
        <p:spPr>
          <a:xfrm>
            <a:off x="7362825" y="9686925"/>
            <a:ext cx="37147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8 (423) 200 15 12, 8 (924) 730 15 12</a:t>
            </a:r>
            <a:endParaRPr lang="en-US" sz="1800" dirty="0"/>
          </a:p>
        </p:txBody>
      </p:sp>
      <p:sp>
        <p:nvSpPr>
          <p:cNvPr id="59" name="Text 4"/>
          <p:cNvSpPr/>
          <p:nvPr/>
        </p:nvSpPr>
        <p:spPr>
          <a:xfrm>
            <a:off x="12049125" y="9696450"/>
            <a:ext cx="26098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dv-exepert@yandex.ru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96500" y="4924425"/>
            <a:ext cx="733425" cy="7524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782050" y="4924425"/>
            <a:ext cx="752475" cy="7524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477125" y="4924425"/>
            <a:ext cx="742950" cy="7524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477125" y="3495675"/>
            <a:ext cx="742950" cy="7429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172200" y="3495675"/>
            <a:ext cx="733425" cy="7429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867275" y="3495675"/>
            <a:ext cx="733425" cy="7429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4787073" y="2091630"/>
            <a:ext cx="899069" cy="615162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3552825" y="2017588"/>
            <a:ext cx="740555" cy="755489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0010768" y="2072394"/>
            <a:ext cx="913988" cy="58902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8782050" y="1971675"/>
            <a:ext cx="752475" cy="73342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0096500" y="3495675"/>
            <a:ext cx="733425" cy="7429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6169447" y="7571724"/>
            <a:ext cx="715868" cy="642714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3552825" y="7565975"/>
            <a:ext cx="740553" cy="741406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4811767" y="7571742"/>
            <a:ext cx="691187" cy="726393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8687326" y="6312787"/>
            <a:ext cx="705557" cy="783952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7477758" y="6362160"/>
            <a:ext cx="740553" cy="7405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=""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8782050" y="3495675"/>
            <a:ext cx="752475" cy="74295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6172200" y="2047875"/>
            <a:ext cx="733425" cy="733425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=""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7477125" y="2019300"/>
            <a:ext cx="742950" cy="733425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/>
        </p:blipFill>
        <p:spPr>
          <a:xfrm>
            <a:off x="6172200" y="6362700"/>
            <a:ext cx="733425" cy="733425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=""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4791075" y="6362700"/>
            <a:ext cx="733425" cy="733425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="" xmlns:asvg="http://schemas.microsoft.com/office/drawing/2016/SVG/main" r:embed="rId46"/>
              </a:ext>
            </a:extLst>
          </a:blip>
          <a:srcRect/>
          <a:stretch/>
        </p:blipFill>
        <p:spPr>
          <a:xfrm>
            <a:off x="3552825" y="6362700"/>
            <a:ext cx="733425" cy="733425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6169446" y="4930415"/>
            <a:ext cx="780349" cy="74321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=""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3552825" y="3495675"/>
            <a:ext cx="733425" cy="74295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="" xmlns:asvg="http://schemas.microsoft.com/office/drawing/2016/SVG/main" r:embed="rId52"/>
              </a:ext>
            </a:extLst>
          </a:blip>
          <a:srcRect/>
          <a:stretch/>
        </p:blipFill>
        <p:spPr>
          <a:xfrm>
            <a:off x="3552825" y="4924425"/>
            <a:ext cx="733425" cy="752475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="" xmlns:asvg="http://schemas.microsoft.com/office/drawing/2016/SVG/main" r:embed="rId54"/>
              </a:ext>
            </a:extLst>
          </a:blip>
          <a:srcRect/>
          <a:stretch/>
        </p:blipFill>
        <p:spPr>
          <a:xfrm>
            <a:off x="4867275" y="4924425"/>
            <a:ext cx="733425" cy="752475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="" xmlns:asvg="http://schemas.microsoft.com/office/drawing/2016/SVG/main" r:embed="rId56"/>
              </a:ext>
            </a:extLst>
          </a:blip>
          <a:srcRect/>
          <a:stretch/>
        </p:blipFill>
        <p:spPr>
          <a:xfrm>
            <a:off x="10096500" y="7477125"/>
            <a:ext cx="733425" cy="733425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="" xmlns:asvg="http://schemas.microsoft.com/office/drawing/2016/SVG/main" r:embed="rId58"/>
              </a:ext>
            </a:extLst>
          </a:blip>
          <a:srcRect/>
          <a:stretch/>
        </p:blipFill>
        <p:spPr>
          <a:xfrm>
            <a:off x="8677275" y="7581900"/>
            <a:ext cx="755511" cy="522908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="" xmlns:asvg="http://schemas.microsoft.com/office/drawing/2016/SVG/main" r:embed="rId60"/>
              </a:ext>
            </a:extLst>
          </a:blip>
          <a:srcRect/>
          <a:stretch/>
        </p:blipFill>
        <p:spPr>
          <a:xfrm>
            <a:off x="7468233" y="7488138"/>
            <a:ext cx="759603" cy="759619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="" xmlns:asvg="http://schemas.microsoft.com/office/drawing/2016/SVG/main" r:embed="rId62"/>
              </a:ext>
            </a:extLst>
          </a:blip>
          <a:srcRect/>
          <a:stretch/>
        </p:blipFill>
        <p:spPr>
          <a:xfrm>
            <a:off x="11430000" y="6334125"/>
            <a:ext cx="733425" cy="7620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="" xmlns:asvg="http://schemas.microsoft.com/office/drawing/2016/SVG/main" r:embed="rId64"/>
              </a:ext>
            </a:extLst>
          </a:blip>
          <a:srcRect/>
          <a:stretch/>
        </p:blipFill>
        <p:spPr>
          <a:xfrm>
            <a:off x="11430000" y="7477125"/>
            <a:ext cx="685800" cy="76200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="" xmlns:asvg="http://schemas.microsoft.com/office/drawing/2016/SVG/main" r:embed="rId66"/>
              </a:ext>
            </a:extLst>
          </a:blip>
          <a:srcRect/>
          <a:stretch/>
        </p:blipFill>
        <p:spPr>
          <a:xfrm>
            <a:off x="14001750" y="6334125"/>
            <a:ext cx="733425" cy="695325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="" xmlns:asvg="http://schemas.microsoft.com/office/drawing/2016/SVG/main" r:embed="rId68"/>
              </a:ext>
            </a:extLst>
          </a:blip>
          <a:srcRect/>
          <a:stretch/>
        </p:blipFill>
        <p:spPr>
          <a:xfrm>
            <a:off x="14001750" y="3619500"/>
            <a:ext cx="733425" cy="47625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="" xmlns:asvg="http://schemas.microsoft.com/office/drawing/2016/SVG/main" r:embed="rId70"/>
              </a:ext>
            </a:extLst>
          </a:blip>
          <a:srcRect/>
          <a:stretch/>
        </p:blipFill>
        <p:spPr>
          <a:xfrm>
            <a:off x="12636945" y="6288100"/>
            <a:ext cx="901038" cy="901043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="" xmlns:asvg="http://schemas.microsoft.com/office/drawing/2016/SVG/main" r:embed="rId72"/>
              </a:ext>
            </a:extLst>
          </a:blip>
          <a:srcRect/>
          <a:stretch/>
        </p:blipFill>
        <p:spPr>
          <a:xfrm>
            <a:off x="11401425" y="1971675"/>
            <a:ext cx="714375" cy="733425"/>
          </a:xfrm>
          <a:prstGeom prst="rect">
            <a:avLst/>
          </a:prstGeom>
        </p:spPr>
      </p:pic>
      <p:pic>
        <p:nvPicPr>
          <p:cNvPr id="37" name="Image 35" descr="preencoded.png"/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="" xmlns:asvg="http://schemas.microsoft.com/office/drawing/2016/SVG/main" r:embed="rId74"/>
              </a:ext>
            </a:extLst>
          </a:blip>
          <a:srcRect/>
          <a:stretch/>
        </p:blipFill>
        <p:spPr>
          <a:xfrm>
            <a:off x="12715875" y="1971675"/>
            <a:ext cx="704850" cy="733425"/>
          </a:xfrm>
          <a:prstGeom prst="rect">
            <a:avLst/>
          </a:prstGeom>
        </p:spPr>
      </p:pic>
      <p:pic>
        <p:nvPicPr>
          <p:cNvPr id="38" name="Image 36" descr="preencoded.png"/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="" xmlns:asvg="http://schemas.microsoft.com/office/drawing/2016/SVG/main" r:embed="rId76"/>
              </a:ext>
            </a:extLst>
          </a:blip>
          <a:srcRect/>
          <a:stretch/>
        </p:blipFill>
        <p:spPr>
          <a:xfrm>
            <a:off x="14020800" y="1971675"/>
            <a:ext cx="714375" cy="733425"/>
          </a:xfrm>
          <a:prstGeom prst="rect">
            <a:avLst/>
          </a:prstGeom>
        </p:spPr>
      </p:pic>
      <p:pic>
        <p:nvPicPr>
          <p:cNvPr id="39" name="Image 37" descr="preencoded.png"/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="" xmlns:asvg="http://schemas.microsoft.com/office/drawing/2016/SVG/main" r:embed="rId78"/>
              </a:ext>
            </a:extLst>
          </a:blip>
          <a:srcRect/>
          <a:stretch/>
        </p:blipFill>
        <p:spPr>
          <a:xfrm>
            <a:off x="10096500" y="6362700"/>
            <a:ext cx="733425" cy="733425"/>
          </a:xfrm>
          <a:prstGeom prst="rect">
            <a:avLst/>
          </a:prstGeom>
        </p:spPr>
      </p:pic>
      <p:pic>
        <p:nvPicPr>
          <p:cNvPr id="40" name="Image 38" descr="preencoded.png"/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="" xmlns:asvg="http://schemas.microsoft.com/office/drawing/2016/SVG/main" r:embed="rId80"/>
              </a:ext>
            </a:extLst>
          </a:blip>
          <a:srcRect/>
          <a:stretch/>
        </p:blipFill>
        <p:spPr>
          <a:xfrm>
            <a:off x="14001750" y="7496175"/>
            <a:ext cx="733425" cy="714375"/>
          </a:xfrm>
          <a:prstGeom prst="rect">
            <a:avLst/>
          </a:prstGeom>
        </p:spPr>
      </p:pic>
      <p:pic>
        <p:nvPicPr>
          <p:cNvPr id="41" name="Image 39" descr="preencoded.png"/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="" xmlns:asvg="http://schemas.microsoft.com/office/drawing/2016/SVG/main" r:embed="rId82"/>
              </a:ext>
            </a:extLst>
          </a:blip>
          <a:srcRect/>
          <a:stretch/>
        </p:blipFill>
        <p:spPr>
          <a:xfrm>
            <a:off x="12715875" y="7477125"/>
            <a:ext cx="704850" cy="704850"/>
          </a:xfrm>
          <a:prstGeom prst="rect">
            <a:avLst/>
          </a:prstGeom>
        </p:spPr>
      </p:pic>
      <p:pic>
        <p:nvPicPr>
          <p:cNvPr id="42" name="Image 40" descr="preencoded.png"/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="" xmlns:asvg="http://schemas.microsoft.com/office/drawing/2016/SVG/main" r:embed="rId84"/>
              </a:ext>
            </a:extLst>
          </a:blip>
          <a:srcRect/>
          <a:stretch/>
        </p:blipFill>
        <p:spPr>
          <a:xfrm>
            <a:off x="12715875" y="4829175"/>
            <a:ext cx="733425" cy="819150"/>
          </a:xfrm>
          <a:prstGeom prst="rect">
            <a:avLst/>
          </a:prstGeom>
        </p:spPr>
      </p:pic>
      <p:pic>
        <p:nvPicPr>
          <p:cNvPr id="43" name="Image 41" descr="preencoded.png"/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="" xmlns:asvg="http://schemas.microsoft.com/office/drawing/2016/SVG/main" r:embed="rId86"/>
              </a:ext>
            </a:extLst>
          </a:blip>
          <a:srcRect/>
          <a:stretch/>
        </p:blipFill>
        <p:spPr>
          <a:xfrm>
            <a:off x="12715875" y="3495675"/>
            <a:ext cx="733425" cy="742950"/>
          </a:xfrm>
          <a:prstGeom prst="rect">
            <a:avLst/>
          </a:prstGeom>
        </p:spPr>
      </p:pic>
      <p:pic>
        <p:nvPicPr>
          <p:cNvPr id="44" name="Image 42" descr="preencoded.png"/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="" xmlns:asvg="http://schemas.microsoft.com/office/drawing/2016/SVG/main" r:embed="rId88"/>
              </a:ext>
            </a:extLst>
          </a:blip>
          <a:srcRect/>
          <a:stretch/>
        </p:blipFill>
        <p:spPr>
          <a:xfrm>
            <a:off x="11401425" y="3495675"/>
            <a:ext cx="742950" cy="742950"/>
          </a:xfrm>
          <a:prstGeom prst="rect">
            <a:avLst/>
          </a:prstGeom>
        </p:spPr>
      </p:pic>
      <p:pic>
        <p:nvPicPr>
          <p:cNvPr id="45" name="Image 43" descr="preencoded.png"/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="" xmlns:asvg="http://schemas.microsoft.com/office/drawing/2016/SVG/main" r:embed="rId90"/>
              </a:ext>
            </a:extLst>
          </a:blip>
          <a:srcRect/>
          <a:stretch/>
        </p:blipFill>
        <p:spPr>
          <a:xfrm>
            <a:off x="14020800" y="4876800"/>
            <a:ext cx="714375" cy="723900"/>
          </a:xfrm>
          <a:prstGeom prst="rect">
            <a:avLst/>
          </a:prstGeom>
        </p:spPr>
      </p:pic>
      <p:pic>
        <p:nvPicPr>
          <p:cNvPr id="46" name="Image 44" descr="preencoded.png"/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="" xmlns:asvg="http://schemas.microsoft.com/office/drawing/2016/SVG/main" r:embed="rId92"/>
              </a:ext>
            </a:extLst>
          </a:blip>
          <a:srcRect/>
          <a:stretch/>
        </p:blipFill>
        <p:spPr>
          <a:xfrm>
            <a:off x="11439525" y="4981575"/>
            <a:ext cx="657709" cy="616390"/>
          </a:xfrm>
          <a:prstGeom prst="rect">
            <a:avLst/>
          </a:prstGeom>
        </p:spPr>
      </p:pic>
      <p:pic>
        <p:nvPicPr>
          <p:cNvPr id="47" name="Image 45" descr="preencoded.png"/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="" xmlns:asvg="http://schemas.microsoft.com/office/drawing/2016/SVG/main" r:embed="rId94"/>
              </a:ext>
            </a:extLst>
          </a:blip>
          <a:srcRect/>
          <a:stretch/>
        </p:blipFill>
        <p:spPr>
          <a:xfrm>
            <a:off x="0" y="9372600"/>
            <a:ext cx="18288000" cy="914400"/>
          </a:xfrm>
          <a:prstGeom prst="rect">
            <a:avLst/>
          </a:prstGeom>
        </p:spPr>
      </p:pic>
      <p:pic>
        <p:nvPicPr>
          <p:cNvPr id="48" name="Image 46" descr="preencoded.png"/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="" xmlns:asvg="http://schemas.microsoft.com/office/drawing/2016/SVG/main" r:embed="rId96"/>
              </a:ext>
            </a:extLst>
          </a:blip>
          <a:srcRect/>
          <a:stretch/>
        </p:blipFill>
        <p:spPr>
          <a:xfrm>
            <a:off x="0" y="0"/>
            <a:ext cx="12658725" cy="923925"/>
          </a:xfrm>
          <a:prstGeom prst="rect">
            <a:avLst/>
          </a:prstGeom>
        </p:spPr>
      </p:pic>
      <p:pic>
        <p:nvPicPr>
          <p:cNvPr id="49" name="Image 47" descr="preencoded.png"/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="" xmlns:asvg="http://schemas.microsoft.com/office/drawing/2016/SVG/main" r:embed="rId98"/>
              </a:ext>
            </a:extLst>
          </a:blip>
          <a:srcRect/>
          <a:stretch/>
        </p:blipFill>
        <p:spPr>
          <a:xfrm>
            <a:off x="14335125" y="0"/>
            <a:ext cx="3952875" cy="914400"/>
          </a:xfrm>
          <a:prstGeom prst="rect">
            <a:avLst/>
          </a:prstGeom>
        </p:spPr>
      </p:pic>
      <p:pic>
        <p:nvPicPr>
          <p:cNvPr id="50" name="Image 48" descr="preencoded.png"/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="" xmlns:asvg="http://schemas.microsoft.com/office/drawing/2016/SVG/main" r:embed="rId100"/>
              </a:ext>
            </a:extLst>
          </a:blip>
          <a:srcRect/>
          <a:stretch/>
        </p:blipFill>
        <p:spPr>
          <a:xfrm>
            <a:off x="15363825" y="257175"/>
            <a:ext cx="1495430" cy="401929"/>
          </a:xfrm>
          <a:prstGeom prst="rect">
            <a:avLst/>
          </a:prstGeom>
        </p:spPr>
      </p:pic>
      <p:pic>
        <p:nvPicPr>
          <p:cNvPr id="51" name="Image 49" descr="preencoded.png"/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="" xmlns:asvg="http://schemas.microsoft.com/office/drawing/2016/SVG/main" r:embed="rId102"/>
              </a:ext>
            </a:extLst>
          </a:blip>
          <a:srcRect/>
          <a:stretch/>
        </p:blipFill>
        <p:spPr>
          <a:xfrm>
            <a:off x="13744870" y="0"/>
            <a:ext cx="916459" cy="923925"/>
          </a:xfrm>
          <a:prstGeom prst="rect">
            <a:avLst/>
          </a:prstGeom>
        </p:spPr>
      </p:pic>
      <p:pic>
        <p:nvPicPr>
          <p:cNvPr id="52" name="Image 50" descr="preencoded.png"/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="" xmlns:asvg="http://schemas.microsoft.com/office/drawing/2016/SVG/main" r:embed="rId103"/>
              </a:ext>
            </a:extLst>
          </a:blip>
          <a:srcRect/>
          <a:stretch/>
        </p:blipFill>
        <p:spPr>
          <a:xfrm>
            <a:off x="13192420" y="0"/>
            <a:ext cx="916459" cy="923925"/>
          </a:xfrm>
          <a:prstGeom prst="rect">
            <a:avLst/>
          </a:prstGeom>
        </p:spPr>
      </p:pic>
      <p:pic>
        <p:nvPicPr>
          <p:cNvPr id="53" name="Image 51" descr="preencoded.png"/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="" xmlns:asvg="http://schemas.microsoft.com/office/drawing/2016/SVG/main" r:embed="rId104"/>
              </a:ext>
            </a:extLst>
          </a:blip>
          <a:srcRect/>
          <a:stretch/>
        </p:blipFill>
        <p:spPr>
          <a:xfrm>
            <a:off x="12639970" y="0"/>
            <a:ext cx="916458" cy="923925"/>
          </a:xfrm>
          <a:prstGeom prst="rect">
            <a:avLst/>
          </a:prstGeom>
        </p:spPr>
      </p:pic>
      <p:pic>
        <p:nvPicPr>
          <p:cNvPr id="54" name="Image 52" descr="preencoded.png"/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="" xmlns:asvg="http://schemas.microsoft.com/office/drawing/2016/SVG/main" r:embed="rId106"/>
              </a:ext>
            </a:extLst>
          </a:blip>
          <a:srcRect/>
          <a:stretch/>
        </p:blipFill>
        <p:spPr>
          <a:xfrm>
            <a:off x="12087520" y="0"/>
            <a:ext cx="916458" cy="923925"/>
          </a:xfrm>
          <a:prstGeom prst="rect">
            <a:avLst/>
          </a:prstGeom>
        </p:spPr>
      </p:pic>
      <p:sp>
        <p:nvSpPr>
          <p:cNvPr id="55" name="Text 0"/>
          <p:cNvSpPr/>
          <p:nvPr/>
        </p:nvSpPr>
        <p:spPr>
          <a:xfrm>
            <a:off x="1400175" y="285750"/>
            <a:ext cx="38576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250" b="0" i="0" dirty="0">
                <a:solidFill>
                  <a:srgbClr val="303030"/>
                </a:solidFill>
                <a:latin typeface="Russo One" panose="02000503050000020004" pitchFamily="2" charset="0"/>
                <a:ea typeface="Russo One Regular" pitchFamily="34" charset="-122"/>
                <a:cs typeface="Russo One Regular" pitchFamily="34" charset="-120"/>
              </a:rPr>
              <a:t>ПОНЯТИЕ МЕНЕДЖМЕНТА</a:t>
            </a:r>
            <a:endParaRPr lang="en-US" sz="2250" dirty="0">
              <a:latin typeface="Russo One" panose="02000503050000020004" pitchFamily="2" charset="0"/>
            </a:endParaRPr>
          </a:p>
        </p:txBody>
      </p:sp>
      <p:sp>
        <p:nvSpPr>
          <p:cNvPr id="56" name="Text 1"/>
          <p:cNvSpPr/>
          <p:nvPr/>
        </p:nvSpPr>
        <p:spPr>
          <a:xfrm>
            <a:off x="1409700" y="9696451"/>
            <a:ext cx="520881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Владивосток, ул. Светланская, 167, каб. 410</a:t>
            </a:r>
            <a:endParaRPr lang="en-US" sz="1800" dirty="0"/>
          </a:p>
        </p:txBody>
      </p:sp>
      <p:sp>
        <p:nvSpPr>
          <p:cNvPr id="57" name="Text 2"/>
          <p:cNvSpPr/>
          <p:nvPr/>
        </p:nvSpPr>
        <p:spPr>
          <a:xfrm>
            <a:off x="15601950" y="9696450"/>
            <a:ext cx="12763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@dvexpert</a:t>
            </a:r>
            <a:endParaRPr lang="en-US" sz="1800" dirty="0"/>
          </a:p>
        </p:txBody>
      </p:sp>
      <p:sp>
        <p:nvSpPr>
          <p:cNvPr id="58" name="Text 3"/>
          <p:cNvSpPr/>
          <p:nvPr/>
        </p:nvSpPr>
        <p:spPr>
          <a:xfrm>
            <a:off x="7362825" y="9686925"/>
            <a:ext cx="37147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8 (423) 200 15 12, 8 (924) 730 15 12</a:t>
            </a:r>
            <a:endParaRPr lang="en-US" sz="1800" dirty="0"/>
          </a:p>
        </p:txBody>
      </p:sp>
      <p:sp>
        <p:nvSpPr>
          <p:cNvPr id="59" name="Text 4"/>
          <p:cNvSpPr/>
          <p:nvPr/>
        </p:nvSpPr>
        <p:spPr>
          <a:xfrm>
            <a:off x="12049125" y="9696450"/>
            <a:ext cx="26098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dv-exepert@yandex.ru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335125" y="0"/>
            <a:ext cx="3952875" cy="914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0"/>
            <a:ext cx="12658725" cy="914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0" y="9372600"/>
            <a:ext cx="18288000" cy="914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5363825" y="257175"/>
            <a:ext cx="1495430" cy="401921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2087520" y="0"/>
            <a:ext cx="2573809" cy="923925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400175" y="285750"/>
            <a:ext cx="5436054" cy="3733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250" b="0" i="0" dirty="0">
                <a:solidFill>
                  <a:srgbClr val="303030"/>
                </a:solidFill>
                <a:latin typeface="Russo One" panose="02000503050000020004" pitchFamily="2" charset="0"/>
                <a:ea typeface="Russo One Regular" pitchFamily="34" charset="-122"/>
                <a:cs typeface="Russo One Regular" pitchFamily="34" charset="-120"/>
              </a:rPr>
              <a:t>ПОНЯТИЕ МЕНЕДЖМЕНТА</a:t>
            </a:r>
            <a:endParaRPr lang="en-US" sz="2250" dirty="0">
              <a:latin typeface="Russo One" panose="02000503050000020004" pitchFamily="2" charset="0"/>
            </a:endParaRPr>
          </a:p>
        </p:txBody>
      </p:sp>
      <p:sp>
        <p:nvSpPr>
          <p:cNvPr id="8" name="Text 1"/>
          <p:cNvSpPr/>
          <p:nvPr/>
        </p:nvSpPr>
        <p:spPr>
          <a:xfrm>
            <a:off x="1409700" y="9696450"/>
            <a:ext cx="531041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Владивосток, ул. Светланская, 167, каб. 410</a:t>
            </a:r>
            <a:endParaRPr lang="en-US" sz="1800" dirty="0"/>
          </a:p>
        </p:txBody>
      </p:sp>
      <p:sp>
        <p:nvSpPr>
          <p:cNvPr id="9" name="Text 2"/>
          <p:cNvSpPr/>
          <p:nvPr/>
        </p:nvSpPr>
        <p:spPr>
          <a:xfrm>
            <a:off x="15601950" y="9696450"/>
            <a:ext cx="12763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@dvexpert</a:t>
            </a:r>
            <a:endParaRPr lang="en-US" sz="1800" dirty="0"/>
          </a:p>
        </p:txBody>
      </p:sp>
      <p:sp>
        <p:nvSpPr>
          <p:cNvPr id="10" name="Text 3"/>
          <p:cNvSpPr/>
          <p:nvPr/>
        </p:nvSpPr>
        <p:spPr>
          <a:xfrm>
            <a:off x="7362825" y="9686925"/>
            <a:ext cx="37147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8 (423) 200 15 12, 8 (924) 730 15 12</a:t>
            </a:r>
            <a:endParaRPr lang="en-US" sz="1800" dirty="0"/>
          </a:p>
        </p:txBody>
      </p:sp>
      <p:sp>
        <p:nvSpPr>
          <p:cNvPr id="11" name="Text 4"/>
          <p:cNvSpPr/>
          <p:nvPr/>
        </p:nvSpPr>
        <p:spPr>
          <a:xfrm>
            <a:off x="12049125" y="9696450"/>
            <a:ext cx="26098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dv-exepert@yandex.ru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550545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9372600"/>
            <a:ext cx="18288000" cy="914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824536" y="5172075"/>
            <a:ext cx="1971440" cy="19666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019300" y="1800225"/>
            <a:ext cx="1495430" cy="401922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66295" y="6391275"/>
            <a:ext cx="4763875" cy="1490663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71475" y="0"/>
            <a:ext cx="923925" cy="3152480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1409700" y="9696450"/>
            <a:ext cx="51943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Владивосток, ул. Светланская, 167, каб. 410</a:t>
            </a:r>
            <a:endParaRPr lang="en-US" sz="1800" dirty="0"/>
          </a:p>
        </p:txBody>
      </p:sp>
      <p:sp>
        <p:nvSpPr>
          <p:cNvPr id="9" name="Text 1"/>
          <p:cNvSpPr/>
          <p:nvPr/>
        </p:nvSpPr>
        <p:spPr>
          <a:xfrm>
            <a:off x="15601950" y="9696450"/>
            <a:ext cx="12763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@dvexpert</a:t>
            </a:r>
            <a:endParaRPr lang="en-US" sz="1800" dirty="0"/>
          </a:p>
        </p:txBody>
      </p:sp>
      <p:sp>
        <p:nvSpPr>
          <p:cNvPr id="10" name="Text 2"/>
          <p:cNvSpPr/>
          <p:nvPr/>
        </p:nvSpPr>
        <p:spPr>
          <a:xfrm>
            <a:off x="7372350" y="9686925"/>
            <a:ext cx="37147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8 (423) 200 15 12, 8 (924) 730 15 12</a:t>
            </a:r>
            <a:endParaRPr lang="en-US" sz="1800" dirty="0"/>
          </a:p>
        </p:txBody>
      </p:sp>
      <p:sp>
        <p:nvSpPr>
          <p:cNvPr id="11" name="Text 3"/>
          <p:cNvSpPr/>
          <p:nvPr/>
        </p:nvSpPr>
        <p:spPr>
          <a:xfrm>
            <a:off x="12039600" y="9696450"/>
            <a:ext cx="26098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dv-exepert@yandex.ru</a:t>
            </a:r>
            <a:endParaRPr lang="en-US" sz="1800" dirty="0"/>
          </a:p>
        </p:txBody>
      </p:sp>
      <p:sp>
        <p:nvSpPr>
          <p:cNvPr id="12" name="Text 4"/>
          <p:cNvSpPr/>
          <p:nvPr/>
        </p:nvSpPr>
        <p:spPr>
          <a:xfrm>
            <a:off x="7029450" y="3228975"/>
            <a:ext cx="9105900" cy="213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125"/>
              </a:lnSpc>
            </a:pPr>
            <a:r>
              <a:rPr lang="en-US" sz="3381" b="0" i="0" dirty="0">
                <a:solidFill>
                  <a:srgbClr val="303030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Подзаголовок/ название/ важная информация должна распологаться со смещенеием относительно низа, выравнивание текста по левому краю</a:t>
            </a:r>
            <a:endParaRPr lang="en-US" sz="3381" dirty="0"/>
          </a:p>
        </p:txBody>
      </p:sp>
      <p:sp>
        <p:nvSpPr>
          <p:cNvPr id="13" name="Text 5"/>
          <p:cNvSpPr/>
          <p:nvPr/>
        </p:nvSpPr>
        <p:spPr>
          <a:xfrm>
            <a:off x="1076325" y="6934200"/>
            <a:ext cx="332422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00"/>
              </a:lnSpc>
            </a:pPr>
            <a:r>
              <a:rPr lang="en-US" sz="2250" b="0" i="0" dirty="0">
                <a:solidFill>
                  <a:srgbClr val="303030"/>
                </a:solidFill>
                <a:latin typeface="Russo One" panose="02000503050000020004" pitchFamily="2" charset="0"/>
                <a:ea typeface="Russo One Regular" pitchFamily="34" charset="-122"/>
                <a:cs typeface="Russo One Regular" pitchFamily="34" charset="-120"/>
              </a:rPr>
              <a:t>МЕТОДОЛОГИЧЕСКИЙ
АППАРАТ</a:t>
            </a:r>
            <a:endParaRPr lang="en-US" sz="2250" dirty="0">
              <a:latin typeface="Russo One" panose="02000503050000020004" pitchFamily="2" charset="0"/>
            </a:endParaRPr>
          </a:p>
        </p:txBody>
      </p:sp>
      <p:sp>
        <p:nvSpPr>
          <p:cNvPr id="14" name="Text 6"/>
          <p:cNvSpPr/>
          <p:nvPr/>
        </p:nvSpPr>
        <p:spPr>
          <a:xfrm>
            <a:off x="1076325" y="6657975"/>
            <a:ext cx="277177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303030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Основа любой науки –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600893" y="4672013"/>
            <a:ext cx="11075901" cy="9334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405063" y="5795963"/>
            <a:ext cx="2833688" cy="595313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967913" y="3886200"/>
            <a:ext cx="2833688" cy="595313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119688" y="3886200"/>
            <a:ext cx="2833688" cy="595313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539413" y="5800725"/>
            <a:ext cx="2833688" cy="595313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352675" y="6324600"/>
            <a:ext cx="123825" cy="12382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0487025" y="6334125"/>
            <a:ext cx="123825" cy="12382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2725400" y="3829050"/>
            <a:ext cx="123825" cy="12382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5067300" y="3829050"/>
            <a:ext cx="123825" cy="12382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0" y="9372600"/>
            <a:ext cx="18288000" cy="914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4335125" y="0"/>
            <a:ext cx="3952875" cy="914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15363825" y="257175"/>
            <a:ext cx="1495430" cy="40192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13744870" y="0"/>
            <a:ext cx="916459" cy="923925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13192420" y="0"/>
            <a:ext cx="916459" cy="923925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12639970" y="0"/>
            <a:ext cx="916458" cy="923925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12087520" y="0"/>
            <a:ext cx="916458" cy="923925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2047875" y="1933575"/>
            <a:ext cx="5181600" cy="14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25"/>
              </a:lnSpc>
            </a:pPr>
            <a:r>
              <a:rPr lang="en-US" sz="1422" b="0" i="0" dirty="0">
                <a:solidFill>
                  <a:srgbClr val="303030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На обложке «Невидимых женщин» провокационный вопрос, на который авторка пытается дать ответ: «Почему мы живем в мире, удобном только для мужчин?». Книга позволяет по-новому взглянуть на мировое устройство и доказать, что неравноправие — это не миф, придуманный взбунтовавшимися феминистками, а реальность, в которой мы живем.</a:t>
            </a:r>
            <a:endParaRPr lang="en-US" sz="1422" dirty="0"/>
          </a:p>
        </p:txBody>
      </p:sp>
      <p:sp>
        <p:nvSpPr>
          <p:cNvPr id="19" name="Text 1"/>
          <p:cNvSpPr/>
          <p:nvPr/>
        </p:nvSpPr>
        <p:spPr>
          <a:xfrm>
            <a:off x="2047875" y="6648450"/>
            <a:ext cx="5181600" cy="14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25"/>
              </a:lnSpc>
            </a:pPr>
            <a:r>
              <a:rPr lang="en-US" sz="1422" b="0" i="0" dirty="0">
                <a:solidFill>
                  <a:srgbClr val="303030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На обложке «Невидимых женщин» провокационный вопрос, на который авторка пытается дать ответ: «Почему мы живем в мире, удобном только для мужчин?». Книга позволяет по-новому взглянуть на мировое устройство и доказать, что неравноправие — это не миф, придуманный взбунтовавшимися феминистками, а реальность, в которой мы живем.</a:t>
            </a:r>
            <a:endParaRPr lang="en-US" sz="1422" dirty="0"/>
          </a:p>
        </p:txBody>
      </p:sp>
      <p:sp>
        <p:nvSpPr>
          <p:cNvPr id="20" name="Text 2"/>
          <p:cNvSpPr/>
          <p:nvPr/>
        </p:nvSpPr>
        <p:spPr>
          <a:xfrm>
            <a:off x="9829800" y="6648450"/>
            <a:ext cx="5181600" cy="14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25"/>
              </a:lnSpc>
            </a:pPr>
            <a:r>
              <a:rPr lang="en-US" sz="1422" b="0" i="0" dirty="0">
                <a:solidFill>
                  <a:srgbClr val="303030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На обложке «Невидимых женщин» провокационный вопрос, на который авторка пытается дать ответ: «Почему мы живем в мире, удобном только для мужчин?». Книга позволяет по-новому взглянуть на мировое устройство и доказать, что неравноправие — это не миф, придуманный взбунтовавшимися феминистками, а реальность, в которой мы живем.</a:t>
            </a:r>
            <a:endParaRPr lang="en-US" sz="1422" dirty="0"/>
          </a:p>
        </p:txBody>
      </p:sp>
      <p:sp>
        <p:nvSpPr>
          <p:cNvPr id="21" name="Text 3"/>
          <p:cNvSpPr/>
          <p:nvPr/>
        </p:nvSpPr>
        <p:spPr>
          <a:xfrm>
            <a:off x="9829800" y="1933575"/>
            <a:ext cx="5181600" cy="14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25"/>
              </a:lnSpc>
            </a:pPr>
            <a:r>
              <a:rPr lang="en-US" sz="1422" b="0" i="0" dirty="0">
                <a:solidFill>
                  <a:srgbClr val="303030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На обложке «Невидимых женщин» провокационный вопрос, на который авторка пытается дать ответ: «Почему мы живем в мире, удобном только для мужчин?». Книга позволяет по-новому взглянуть на мировое устройство и доказать, что неравноправие — это не миф, придуманный взбунтовавшимися феминистками, а реальность, в которой мы живем.</a:t>
            </a:r>
            <a:endParaRPr lang="en-US" sz="1422" dirty="0"/>
          </a:p>
        </p:txBody>
      </p:sp>
      <p:sp>
        <p:nvSpPr>
          <p:cNvPr id="22" name="Text 4"/>
          <p:cNvSpPr/>
          <p:nvPr/>
        </p:nvSpPr>
        <p:spPr>
          <a:xfrm>
            <a:off x="1409700" y="9696451"/>
            <a:ext cx="5194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Владивосток, ул. Светланская, 167, каб. 410</a:t>
            </a:r>
            <a:endParaRPr lang="en-US" sz="1800" dirty="0"/>
          </a:p>
        </p:txBody>
      </p:sp>
      <p:sp>
        <p:nvSpPr>
          <p:cNvPr id="23" name="Text 5"/>
          <p:cNvSpPr/>
          <p:nvPr/>
        </p:nvSpPr>
        <p:spPr>
          <a:xfrm>
            <a:off x="15601950" y="9696450"/>
            <a:ext cx="12763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@dvexpert</a:t>
            </a:r>
            <a:endParaRPr lang="en-US" sz="1800" dirty="0"/>
          </a:p>
        </p:txBody>
      </p:sp>
      <p:sp>
        <p:nvSpPr>
          <p:cNvPr id="24" name="Text 6"/>
          <p:cNvSpPr/>
          <p:nvPr/>
        </p:nvSpPr>
        <p:spPr>
          <a:xfrm>
            <a:off x="7362825" y="9686925"/>
            <a:ext cx="37147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8 (423) 200 15 12, 8 (924) 730 15 12</a:t>
            </a:r>
            <a:endParaRPr lang="en-US" sz="1800" dirty="0"/>
          </a:p>
        </p:txBody>
      </p:sp>
      <p:sp>
        <p:nvSpPr>
          <p:cNvPr id="25" name="Text 7"/>
          <p:cNvSpPr/>
          <p:nvPr/>
        </p:nvSpPr>
        <p:spPr>
          <a:xfrm>
            <a:off x="12049125" y="9696450"/>
            <a:ext cx="26098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dv-exepert@yandex.ru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180744" y="7055355"/>
            <a:ext cx="5794128" cy="1817763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234475" y="1934152"/>
            <a:ext cx="4535675" cy="453567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1608401" y="4049051"/>
            <a:ext cx="4568620" cy="2779086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428750" y="1427276"/>
            <a:ext cx="5823199" cy="2245988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1691491" y="5333721"/>
            <a:ext cx="5158235" cy="2910171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12311983" y="1540883"/>
            <a:ext cx="4537742" cy="3294701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4978493" y="7032603"/>
            <a:ext cx="1468134" cy="1852022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12398123" y="3003803"/>
            <a:ext cx="1621688" cy="1826428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/>
        </p:blipFill>
        <p:spPr>
          <a:xfrm>
            <a:off x="1452931" y="4991900"/>
            <a:ext cx="1416948" cy="1826428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/>
        </p:blipFill>
        <p:spPr>
          <a:xfrm>
            <a:off x="1567663" y="1867700"/>
            <a:ext cx="923430" cy="1826428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/>
        </p:blipFill>
        <p:spPr>
          <a:xfrm>
            <a:off x="11725197" y="6438333"/>
            <a:ext cx="1468134" cy="1852022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/>
        </p:blipFill>
        <p:spPr>
          <a:xfrm>
            <a:off x="4184470" y="3893269"/>
            <a:ext cx="8530628" cy="3516399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/>
        </p:blipFill>
        <p:spPr>
          <a:xfrm>
            <a:off x="6898490" y="1415076"/>
            <a:ext cx="655843" cy="1109839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/>
        </p:blipFill>
        <p:spPr>
          <a:xfrm>
            <a:off x="11997439" y="1414193"/>
            <a:ext cx="1403297" cy="1473677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32"/>
              </a:ext>
            </a:extLst>
          </a:blip>
          <a:srcRect/>
          <a:stretch/>
        </p:blipFill>
        <p:spPr>
          <a:xfrm>
            <a:off x="0" y="9372600"/>
            <a:ext cx="18288000" cy="914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rcRect/>
          <a:stretch/>
        </p:blipFill>
        <p:spPr>
          <a:xfrm>
            <a:off x="14258925" y="0"/>
            <a:ext cx="4029075" cy="923925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xmlns="" r:embed="rId36"/>
              </a:ext>
            </a:extLst>
          </a:blip>
          <a:srcRect/>
          <a:stretch/>
        </p:blipFill>
        <p:spPr>
          <a:xfrm>
            <a:off x="15363825" y="257175"/>
            <a:ext cx="1495430" cy="40192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xmlns="" r:embed="rId38"/>
              </a:ext>
            </a:extLst>
          </a:blip>
          <a:srcRect/>
          <a:stretch/>
        </p:blipFill>
        <p:spPr>
          <a:xfrm>
            <a:off x="13744870" y="0"/>
            <a:ext cx="916459" cy="923925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/>
        </p:blipFill>
        <p:spPr>
          <a:xfrm>
            <a:off x="13192420" y="0"/>
            <a:ext cx="916459" cy="923925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xmlns="" r:embed="rId40"/>
              </a:ext>
            </a:extLst>
          </a:blip>
          <a:srcRect/>
          <a:stretch/>
        </p:blipFill>
        <p:spPr>
          <a:xfrm>
            <a:off x="12639970" y="0"/>
            <a:ext cx="916458" cy="923925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/>
        </p:blipFill>
        <p:spPr>
          <a:xfrm>
            <a:off x="12087520" y="0"/>
            <a:ext cx="916458" cy="923925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xmlns="" r:embed="rId44"/>
              </a:ext>
            </a:extLst>
          </a:blip>
          <a:srcRect/>
          <a:stretch/>
        </p:blipFill>
        <p:spPr>
          <a:xfrm>
            <a:off x="1481138" y="7087363"/>
            <a:ext cx="3436881" cy="1670875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xmlns="" r:embed="rId46"/>
              </a:ext>
            </a:extLst>
          </a:blip>
          <a:srcRect/>
          <a:stretch/>
        </p:blipFill>
        <p:spPr>
          <a:xfrm>
            <a:off x="1520000" y="3550248"/>
            <a:ext cx="755214" cy="1174152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/>
        </p:blipFill>
        <p:spPr>
          <a:xfrm>
            <a:off x="16039279" y="4533388"/>
            <a:ext cx="818429" cy="1137600"/>
          </a:xfrm>
          <a:prstGeom prst="rect">
            <a:avLst/>
          </a:prstGeom>
        </p:spPr>
      </p:pic>
      <p:sp>
        <p:nvSpPr>
          <p:cNvPr id="26" name="Text 0"/>
          <p:cNvSpPr/>
          <p:nvPr/>
        </p:nvSpPr>
        <p:spPr>
          <a:xfrm>
            <a:off x="7877175" y="3760659"/>
            <a:ext cx="32385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875"/>
              </a:lnSpc>
            </a:pPr>
            <a:r>
              <a:rPr lang="en-US" sz="4024" b="0" i="0" dirty="0">
                <a:solidFill>
                  <a:srgbClr val="303030"/>
                </a:solidFill>
                <a:latin typeface="Russo One" panose="02000503050000020004" pitchFamily="2" charset="0"/>
                <a:ea typeface="Russo One Regular" pitchFamily="34" charset="-122"/>
                <a:cs typeface="Russo One Regular" pitchFamily="34" charset="-120"/>
              </a:rPr>
              <a:t>ЗАГОЛОВОК</a:t>
            </a:r>
            <a:endParaRPr lang="en-US" sz="4024" dirty="0">
              <a:latin typeface="Russo One" panose="02000503050000020004" pitchFamily="2" charset="0"/>
            </a:endParaRPr>
          </a:p>
        </p:txBody>
      </p:sp>
      <p:sp>
        <p:nvSpPr>
          <p:cNvPr id="27" name="Text 1"/>
          <p:cNvSpPr/>
          <p:nvPr/>
        </p:nvSpPr>
        <p:spPr>
          <a:xfrm>
            <a:off x="3190875" y="1960369"/>
            <a:ext cx="3235402" cy="11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75"/>
              </a:lnSpc>
            </a:pPr>
            <a:r>
              <a:rPr lang="en-US" sz="1304" b="0" i="0" dirty="0">
                <a:solidFill>
                  <a:srgbClr val="303030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Подзаголовок/ название/ важная информация должна распологаться со смещенеием относительно низа, выравнивание текста по левому краю</a:t>
            </a:r>
            <a:endParaRPr lang="en-US" sz="1304" dirty="0"/>
          </a:p>
        </p:txBody>
      </p:sp>
      <p:sp>
        <p:nvSpPr>
          <p:cNvPr id="28" name="Text 2"/>
          <p:cNvSpPr/>
          <p:nvPr/>
        </p:nvSpPr>
        <p:spPr>
          <a:xfrm>
            <a:off x="3190875" y="4629150"/>
            <a:ext cx="2275486" cy="1666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75"/>
              </a:lnSpc>
            </a:pPr>
            <a:r>
              <a:rPr lang="en-US" sz="1304" b="0" i="0" dirty="0">
                <a:solidFill>
                  <a:srgbClr val="303030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Подзаголовок/ название/ важная информация должна распологаться со смещенеием относительно низа, выравнивание текста по левому краю</a:t>
            </a:r>
            <a:endParaRPr lang="en-US" sz="1304" dirty="0"/>
          </a:p>
        </p:txBody>
      </p:sp>
      <p:sp>
        <p:nvSpPr>
          <p:cNvPr id="29" name="Text 3"/>
          <p:cNvSpPr/>
          <p:nvPr/>
        </p:nvSpPr>
        <p:spPr>
          <a:xfrm>
            <a:off x="14268450" y="2419350"/>
            <a:ext cx="1924208" cy="15730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75"/>
              </a:lnSpc>
            </a:pPr>
            <a:r>
              <a:rPr lang="en-US" sz="1304" b="0" i="0" dirty="0">
                <a:solidFill>
                  <a:srgbClr val="303030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Подзаголовок/ название/ важная информация должна распологаться со смещенеием относительно низа, выравнивание текста по левому краю</a:t>
            </a:r>
            <a:endParaRPr lang="en-US" sz="1304" dirty="0"/>
          </a:p>
        </p:txBody>
      </p:sp>
      <p:sp>
        <p:nvSpPr>
          <p:cNvPr id="30" name="Text 4"/>
          <p:cNvSpPr/>
          <p:nvPr/>
        </p:nvSpPr>
        <p:spPr>
          <a:xfrm>
            <a:off x="7162800" y="7605931"/>
            <a:ext cx="3339968" cy="742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75"/>
              </a:lnSpc>
            </a:pPr>
            <a:r>
              <a:rPr lang="en-US" sz="1304" b="0" i="0" dirty="0">
                <a:solidFill>
                  <a:srgbClr val="303030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Подзаголовок/ название/ важная информация должна распологаться со смещенеием относительно низа, выравнивание текста по левому краю</a:t>
            </a:r>
            <a:endParaRPr lang="en-US" sz="1304" dirty="0"/>
          </a:p>
        </p:txBody>
      </p:sp>
      <p:sp>
        <p:nvSpPr>
          <p:cNvPr id="31" name="Text 5"/>
          <p:cNvSpPr/>
          <p:nvPr/>
        </p:nvSpPr>
        <p:spPr>
          <a:xfrm>
            <a:off x="13620750" y="6210300"/>
            <a:ext cx="2404867" cy="11623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75"/>
              </a:lnSpc>
            </a:pPr>
            <a:r>
              <a:rPr lang="en-US" sz="1304" b="0" i="0" dirty="0">
                <a:solidFill>
                  <a:srgbClr val="303030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Подзаголовок/ название/ важная информация должна распологаться со смещенеием относительно низа, выравнивание текста по левому краю</a:t>
            </a:r>
            <a:endParaRPr lang="en-US" sz="1304" dirty="0"/>
          </a:p>
        </p:txBody>
      </p:sp>
      <p:sp>
        <p:nvSpPr>
          <p:cNvPr id="32" name="Text 6"/>
          <p:cNvSpPr/>
          <p:nvPr/>
        </p:nvSpPr>
        <p:spPr>
          <a:xfrm>
            <a:off x="8296275" y="4232579"/>
            <a:ext cx="239077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150"/>
              </a:lnSpc>
            </a:pPr>
            <a:r>
              <a:rPr lang="en-US" sz="2571" b="0" i="0" dirty="0">
                <a:solidFill>
                  <a:srgbClr val="303030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подзаголовок</a:t>
            </a:r>
            <a:endParaRPr lang="en-US" sz="2571" dirty="0"/>
          </a:p>
        </p:txBody>
      </p:sp>
      <p:sp>
        <p:nvSpPr>
          <p:cNvPr id="33" name="Text 7"/>
          <p:cNvSpPr/>
          <p:nvPr/>
        </p:nvSpPr>
        <p:spPr>
          <a:xfrm>
            <a:off x="1409699" y="9696450"/>
            <a:ext cx="5252357" cy="316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Владивосток, ул. Светланская, 167, каб. 410</a:t>
            </a:r>
            <a:endParaRPr lang="en-US" sz="1800" dirty="0"/>
          </a:p>
        </p:txBody>
      </p:sp>
      <p:sp>
        <p:nvSpPr>
          <p:cNvPr id="34" name="Text 8"/>
          <p:cNvSpPr/>
          <p:nvPr/>
        </p:nvSpPr>
        <p:spPr>
          <a:xfrm>
            <a:off x="15601950" y="9696450"/>
            <a:ext cx="12763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@dvexpert</a:t>
            </a:r>
            <a:endParaRPr lang="en-US" sz="1800" dirty="0"/>
          </a:p>
        </p:txBody>
      </p:sp>
      <p:sp>
        <p:nvSpPr>
          <p:cNvPr id="35" name="Text 9"/>
          <p:cNvSpPr/>
          <p:nvPr/>
        </p:nvSpPr>
        <p:spPr>
          <a:xfrm>
            <a:off x="7362825" y="9686925"/>
            <a:ext cx="37147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8 (423) 200 15 12, 8 (924) 730 15 12</a:t>
            </a:r>
            <a:endParaRPr lang="en-US" sz="1800" dirty="0"/>
          </a:p>
        </p:txBody>
      </p:sp>
      <p:sp>
        <p:nvSpPr>
          <p:cNvPr id="36" name="Text 10"/>
          <p:cNvSpPr/>
          <p:nvPr/>
        </p:nvSpPr>
        <p:spPr>
          <a:xfrm>
            <a:off x="12049125" y="9696450"/>
            <a:ext cx="26098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dv-exepert@yandex.ru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107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182478" y="1828800"/>
            <a:ext cx="277824" cy="304288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772272" y="3846309"/>
            <a:ext cx="527450" cy="50456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610725" y="3362325"/>
            <a:ext cx="420064" cy="487031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648448" y="981075"/>
            <a:ext cx="413969" cy="48310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705600" y="7362825"/>
            <a:ext cx="750352" cy="721137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128914" y="7281221"/>
            <a:ext cx="294904" cy="33590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1945327" y="1715253"/>
            <a:ext cx="322967" cy="417672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428750" y="1466850"/>
            <a:ext cx="3638550" cy="2209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3220700" y="6648450"/>
            <a:ext cx="3638550" cy="22098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2039600" y="4057650"/>
            <a:ext cx="3638550" cy="22098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2314575" y="4038600"/>
            <a:ext cx="3638550" cy="2209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428750" y="6648450"/>
            <a:ext cx="3638550" cy="22098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13220700" y="1457325"/>
            <a:ext cx="3638550" cy="22098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5617216" y="0"/>
            <a:ext cx="6799233" cy="961266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10582275" y="5514975"/>
            <a:ext cx="685371" cy="729053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11389627" y="5966380"/>
            <a:ext cx="391226" cy="366806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6115050" y="1200150"/>
            <a:ext cx="1091570" cy="1091571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=""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11587153" y="1923231"/>
            <a:ext cx="1091569" cy="1091571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9486900" y="3533775"/>
            <a:ext cx="1091570" cy="1091571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=""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6200775" y="3943350"/>
            <a:ext cx="1091570" cy="1091571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/>
        </p:blipFill>
        <p:spPr>
          <a:xfrm>
            <a:off x="10621231" y="5802623"/>
            <a:ext cx="1091569" cy="1091571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=""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6969584" y="7420347"/>
            <a:ext cx="1091570" cy="1091571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="" xmlns:asvg="http://schemas.microsoft.com/office/drawing/2016/SVG/main" r:embed="rId46"/>
              </a:ext>
            </a:extLst>
          </a:blip>
          <a:srcRect/>
          <a:stretch/>
        </p:blipFill>
        <p:spPr>
          <a:xfrm>
            <a:off x="0" y="9372600"/>
            <a:ext cx="18288000" cy="9144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14335125" y="0"/>
            <a:ext cx="3952875" cy="9144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=""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15363825" y="257175"/>
            <a:ext cx="1495430" cy="40192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="" xmlns:asvg="http://schemas.microsoft.com/office/drawing/2016/SVG/main" r:embed="rId52"/>
              </a:ext>
            </a:extLst>
          </a:blip>
          <a:srcRect/>
          <a:stretch/>
        </p:blipFill>
        <p:spPr>
          <a:xfrm>
            <a:off x="13744870" y="0"/>
            <a:ext cx="916459" cy="923925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="" xmlns:asvg="http://schemas.microsoft.com/office/drawing/2016/SVG/main" r:embed="rId54"/>
              </a:ext>
            </a:extLst>
          </a:blip>
          <a:srcRect/>
          <a:stretch/>
        </p:blipFill>
        <p:spPr>
          <a:xfrm>
            <a:off x="13192420" y="0"/>
            <a:ext cx="916459" cy="923925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="" xmlns:asvg="http://schemas.microsoft.com/office/drawing/2016/SVG/main" r:embed="rId56"/>
              </a:ext>
            </a:extLst>
          </a:blip>
          <a:srcRect/>
          <a:stretch/>
        </p:blipFill>
        <p:spPr>
          <a:xfrm>
            <a:off x="12639970" y="0"/>
            <a:ext cx="916458" cy="923925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="" xmlns:asvg="http://schemas.microsoft.com/office/drawing/2016/SVG/main" r:embed="rId58"/>
              </a:ext>
            </a:extLst>
          </a:blip>
          <a:srcRect/>
          <a:stretch/>
        </p:blipFill>
        <p:spPr>
          <a:xfrm>
            <a:off x="12087520" y="0"/>
            <a:ext cx="916458" cy="923925"/>
          </a:xfrm>
          <a:prstGeom prst="rect">
            <a:avLst/>
          </a:prstGeom>
        </p:spPr>
      </p:pic>
      <p:sp>
        <p:nvSpPr>
          <p:cNvPr id="31" name="Text 0"/>
          <p:cNvSpPr/>
          <p:nvPr/>
        </p:nvSpPr>
        <p:spPr>
          <a:xfrm>
            <a:off x="1838325" y="1857375"/>
            <a:ext cx="2638425" cy="12896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25"/>
              </a:lnSpc>
            </a:pPr>
            <a:r>
              <a:rPr lang="en-US" sz="1422" b="0" i="0" dirty="0">
                <a:solidFill>
                  <a:srgbClr val="303030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Подзаголовок/ название/ важная информация должна распологаться со смещенеием относительно низа, выравнивание текста по левому краю</a:t>
            </a:r>
            <a:endParaRPr lang="en-US" sz="1422" dirty="0"/>
          </a:p>
        </p:txBody>
      </p:sp>
      <p:sp>
        <p:nvSpPr>
          <p:cNvPr id="32" name="Text 1"/>
          <p:cNvSpPr/>
          <p:nvPr/>
        </p:nvSpPr>
        <p:spPr>
          <a:xfrm>
            <a:off x="2809875" y="4495800"/>
            <a:ext cx="2638425" cy="12896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25"/>
              </a:lnSpc>
            </a:pPr>
            <a:r>
              <a:rPr lang="en-US" sz="1422" b="0" i="0" dirty="0">
                <a:solidFill>
                  <a:srgbClr val="303030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Подзаголовок/ название/ важная информация должна распологаться со смещенеием относительно низа, выравнивание текста по левому краю</a:t>
            </a:r>
            <a:endParaRPr lang="en-US" sz="1422" dirty="0"/>
          </a:p>
        </p:txBody>
      </p:sp>
      <p:sp>
        <p:nvSpPr>
          <p:cNvPr id="33" name="Text 2"/>
          <p:cNvSpPr/>
          <p:nvPr/>
        </p:nvSpPr>
        <p:spPr>
          <a:xfrm>
            <a:off x="13630275" y="7038975"/>
            <a:ext cx="2638425" cy="12896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25"/>
              </a:lnSpc>
            </a:pPr>
            <a:r>
              <a:rPr lang="en-US" sz="1422" b="0" i="0" dirty="0">
                <a:solidFill>
                  <a:srgbClr val="303030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Подзаголовок/ название/ важная информация должна распологаться со смещенеием относительно низа, выравнивание текста по левому краю</a:t>
            </a:r>
            <a:endParaRPr lang="en-US" sz="1422" dirty="0"/>
          </a:p>
        </p:txBody>
      </p:sp>
      <p:sp>
        <p:nvSpPr>
          <p:cNvPr id="34" name="Text 3"/>
          <p:cNvSpPr/>
          <p:nvPr/>
        </p:nvSpPr>
        <p:spPr>
          <a:xfrm>
            <a:off x="12449175" y="4448175"/>
            <a:ext cx="2638425" cy="12896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25"/>
              </a:lnSpc>
            </a:pPr>
            <a:r>
              <a:rPr lang="en-US" sz="1422" b="0" i="0" dirty="0">
                <a:solidFill>
                  <a:srgbClr val="303030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Подзаголовок/ название/ важная информация должна распологаться со смещенеием относительно низа, выравнивание текста по левому краю</a:t>
            </a:r>
            <a:endParaRPr lang="en-US" sz="1422" dirty="0"/>
          </a:p>
        </p:txBody>
      </p:sp>
      <p:sp>
        <p:nvSpPr>
          <p:cNvPr id="35" name="Text 4"/>
          <p:cNvSpPr/>
          <p:nvPr/>
        </p:nvSpPr>
        <p:spPr>
          <a:xfrm>
            <a:off x="1838325" y="7038975"/>
            <a:ext cx="2638425" cy="12896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25"/>
              </a:lnSpc>
            </a:pPr>
            <a:r>
              <a:rPr lang="en-US" sz="1422" b="0" i="0" dirty="0">
                <a:solidFill>
                  <a:srgbClr val="303030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Подзаголовок/ название/ важная информация должна распологаться со смещенеием относительно низа, выравнивание текста по левому краю</a:t>
            </a:r>
            <a:endParaRPr lang="en-US" sz="1422" dirty="0"/>
          </a:p>
        </p:txBody>
      </p:sp>
      <p:sp>
        <p:nvSpPr>
          <p:cNvPr id="36" name="Text 5"/>
          <p:cNvSpPr/>
          <p:nvPr/>
        </p:nvSpPr>
        <p:spPr>
          <a:xfrm>
            <a:off x="13630275" y="1847850"/>
            <a:ext cx="2638425" cy="12896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25"/>
              </a:lnSpc>
            </a:pPr>
            <a:r>
              <a:rPr lang="en-US" sz="1422" b="0" i="0" dirty="0">
                <a:solidFill>
                  <a:srgbClr val="303030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Подзаголовок/ название/ важная информация должна распологаться со смещенеием относительно низа, выравнивание текста по левому краю</a:t>
            </a:r>
            <a:endParaRPr lang="en-US" sz="1422" dirty="0"/>
          </a:p>
        </p:txBody>
      </p:sp>
      <p:sp>
        <p:nvSpPr>
          <p:cNvPr id="37" name="Text 6"/>
          <p:cNvSpPr/>
          <p:nvPr/>
        </p:nvSpPr>
        <p:spPr>
          <a:xfrm>
            <a:off x="1409700" y="9696451"/>
            <a:ext cx="5238748" cy="2259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Владивосток, ул. Светланская, 167, каб. 410</a:t>
            </a:r>
            <a:endParaRPr lang="en-US" sz="1800" dirty="0"/>
          </a:p>
        </p:txBody>
      </p:sp>
      <p:sp>
        <p:nvSpPr>
          <p:cNvPr id="38" name="Text 7"/>
          <p:cNvSpPr/>
          <p:nvPr/>
        </p:nvSpPr>
        <p:spPr>
          <a:xfrm>
            <a:off x="15601950" y="9696450"/>
            <a:ext cx="12763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@dvexpert</a:t>
            </a:r>
            <a:endParaRPr lang="en-US" sz="1800" dirty="0"/>
          </a:p>
        </p:txBody>
      </p:sp>
      <p:sp>
        <p:nvSpPr>
          <p:cNvPr id="39" name="Text 8"/>
          <p:cNvSpPr/>
          <p:nvPr/>
        </p:nvSpPr>
        <p:spPr>
          <a:xfrm>
            <a:off x="7362825" y="9686925"/>
            <a:ext cx="37147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8 (423) 200 15 12, 8 (924) 730 15 12</a:t>
            </a:r>
            <a:endParaRPr lang="en-US" sz="1800" dirty="0"/>
          </a:p>
        </p:txBody>
      </p:sp>
      <p:sp>
        <p:nvSpPr>
          <p:cNvPr id="40" name="Text 9"/>
          <p:cNvSpPr/>
          <p:nvPr/>
        </p:nvSpPr>
        <p:spPr>
          <a:xfrm>
            <a:off x="12049125" y="9696450"/>
            <a:ext cx="26098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dv-exepert@yandex.ru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71800" y="1924050"/>
            <a:ext cx="723900" cy="7239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248150" y="1924050"/>
            <a:ext cx="723900" cy="723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800850" y="3324225"/>
            <a:ext cx="723900" cy="7239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524500" y="3324225"/>
            <a:ext cx="723900" cy="723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248150" y="3324225"/>
            <a:ext cx="723900" cy="723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971800" y="3324225"/>
            <a:ext cx="723900" cy="723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353550" y="1924050"/>
            <a:ext cx="723900" cy="7239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8077200" y="1924050"/>
            <a:ext cx="723900" cy="723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800850" y="1924050"/>
            <a:ext cx="723900" cy="7239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5524500" y="1924050"/>
            <a:ext cx="723900" cy="7239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9353550" y="6172200"/>
            <a:ext cx="723900" cy="7239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8077200" y="6172200"/>
            <a:ext cx="723900" cy="7239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6800850" y="6172200"/>
            <a:ext cx="723900" cy="7239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5524500" y="6172200"/>
            <a:ext cx="723900" cy="7239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4248150" y="6172200"/>
            <a:ext cx="723900" cy="7239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2971800" y="6172200"/>
            <a:ext cx="723900" cy="7239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=""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9353550" y="4724400"/>
            <a:ext cx="723900" cy="714375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8077200" y="3324225"/>
            <a:ext cx="723900" cy="7239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=""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8077200" y="4724400"/>
            <a:ext cx="723900" cy="714375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/>
        </p:blipFill>
        <p:spPr>
          <a:xfrm>
            <a:off x="5524500" y="4724400"/>
            <a:ext cx="723900" cy="714375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=""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6800850" y="4724400"/>
            <a:ext cx="723900" cy="714375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="" xmlns:asvg="http://schemas.microsoft.com/office/drawing/2016/SVG/main" r:embed="rId46"/>
              </a:ext>
            </a:extLst>
          </a:blip>
          <a:srcRect/>
          <a:stretch/>
        </p:blipFill>
        <p:spPr>
          <a:xfrm>
            <a:off x="4248150" y="4724400"/>
            <a:ext cx="723900" cy="714375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2971800" y="4724400"/>
            <a:ext cx="723900" cy="714375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=""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9353550" y="3324225"/>
            <a:ext cx="723900" cy="7239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="" xmlns:asvg="http://schemas.microsoft.com/office/drawing/2016/SVG/main" r:embed="rId52"/>
              </a:ext>
            </a:extLst>
          </a:blip>
          <a:srcRect/>
          <a:stretch/>
        </p:blipFill>
        <p:spPr>
          <a:xfrm>
            <a:off x="9353550" y="7629525"/>
            <a:ext cx="723111" cy="723109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="" xmlns:asvg="http://schemas.microsoft.com/office/drawing/2016/SVG/main" r:embed="rId54"/>
              </a:ext>
            </a:extLst>
          </a:blip>
          <a:srcRect/>
          <a:stretch/>
        </p:blipFill>
        <p:spPr>
          <a:xfrm>
            <a:off x="8077200" y="7629525"/>
            <a:ext cx="723900" cy="7239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="" xmlns:asvg="http://schemas.microsoft.com/office/drawing/2016/SVG/main" r:embed="rId56"/>
              </a:ext>
            </a:extLst>
          </a:blip>
          <a:srcRect/>
          <a:stretch/>
        </p:blipFill>
        <p:spPr>
          <a:xfrm>
            <a:off x="6800850" y="7629525"/>
            <a:ext cx="723900" cy="7239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="" xmlns:asvg="http://schemas.microsoft.com/office/drawing/2016/SVG/main" r:embed="rId58"/>
              </a:ext>
            </a:extLst>
          </a:blip>
          <a:srcRect/>
          <a:stretch/>
        </p:blipFill>
        <p:spPr>
          <a:xfrm>
            <a:off x="5524500" y="7629525"/>
            <a:ext cx="723900" cy="7239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="" xmlns:asvg="http://schemas.microsoft.com/office/drawing/2016/SVG/main" r:embed="rId60"/>
              </a:ext>
            </a:extLst>
          </a:blip>
          <a:srcRect/>
          <a:stretch/>
        </p:blipFill>
        <p:spPr>
          <a:xfrm>
            <a:off x="4248150" y="7629525"/>
            <a:ext cx="723900" cy="7239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="" xmlns:asvg="http://schemas.microsoft.com/office/drawing/2016/SVG/main" r:embed="rId62"/>
              </a:ext>
            </a:extLst>
          </a:blip>
          <a:srcRect/>
          <a:stretch/>
        </p:blipFill>
        <p:spPr>
          <a:xfrm>
            <a:off x="2971800" y="7629525"/>
            <a:ext cx="723900" cy="7239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="" xmlns:asvg="http://schemas.microsoft.com/office/drawing/2016/SVG/main" r:embed="rId64"/>
              </a:ext>
            </a:extLst>
          </a:blip>
          <a:srcRect/>
          <a:stretch/>
        </p:blipFill>
        <p:spPr>
          <a:xfrm>
            <a:off x="10629900" y="3324225"/>
            <a:ext cx="723900" cy="72390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="" xmlns:asvg="http://schemas.microsoft.com/office/drawing/2016/SVG/main" r:embed="rId66"/>
              </a:ext>
            </a:extLst>
          </a:blip>
          <a:srcRect/>
          <a:stretch/>
        </p:blipFill>
        <p:spPr>
          <a:xfrm>
            <a:off x="11906250" y="3324225"/>
            <a:ext cx="723900" cy="723900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="" xmlns:asvg="http://schemas.microsoft.com/office/drawing/2016/SVG/main" r:embed="rId68"/>
              </a:ext>
            </a:extLst>
          </a:blip>
          <a:srcRect/>
          <a:stretch/>
        </p:blipFill>
        <p:spPr>
          <a:xfrm>
            <a:off x="13182600" y="3324225"/>
            <a:ext cx="723900" cy="72390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="" xmlns:asvg="http://schemas.microsoft.com/office/drawing/2016/SVG/main" r:embed="rId70"/>
              </a:ext>
            </a:extLst>
          </a:blip>
          <a:srcRect/>
          <a:stretch/>
        </p:blipFill>
        <p:spPr>
          <a:xfrm>
            <a:off x="14458950" y="3324225"/>
            <a:ext cx="723900" cy="723900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="" xmlns:asvg="http://schemas.microsoft.com/office/drawing/2016/SVG/main" r:embed="rId72"/>
              </a:ext>
            </a:extLst>
          </a:blip>
          <a:srcRect/>
          <a:stretch/>
        </p:blipFill>
        <p:spPr>
          <a:xfrm>
            <a:off x="10629900" y="4724400"/>
            <a:ext cx="723900" cy="714375"/>
          </a:xfrm>
          <a:prstGeom prst="rect">
            <a:avLst/>
          </a:prstGeom>
        </p:spPr>
      </p:pic>
      <p:pic>
        <p:nvPicPr>
          <p:cNvPr id="37" name="Image 35" descr="preencoded.png"/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="" xmlns:asvg="http://schemas.microsoft.com/office/drawing/2016/SVG/main" r:embed="rId74"/>
              </a:ext>
            </a:extLst>
          </a:blip>
          <a:srcRect/>
          <a:stretch/>
        </p:blipFill>
        <p:spPr>
          <a:xfrm>
            <a:off x="14458950" y="1924050"/>
            <a:ext cx="723900" cy="723900"/>
          </a:xfrm>
          <a:prstGeom prst="rect">
            <a:avLst/>
          </a:prstGeom>
        </p:spPr>
      </p:pic>
      <p:pic>
        <p:nvPicPr>
          <p:cNvPr id="38" name="Image 36" descr="preencoded.png"/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="" xmlns:asvg="http://schemas.microsoft.com/office/drawing/2016/SVG/main" r:embed="rId76"/>
              </a:ext>
            </a:extLst>
          </a:blip>
          <a:srcRect/>
          <a:stretch/>
        </p:blipFill>
        <p:spPr>
          <a:xfrm>
            <a:off x="13182600" y="1924050"/>
            <a:ext cx="723900" cy="723900"/>
          </a:xfrm>
          <a:prstGeom prst="rect">
            <a:avLst/>
          </a:prstGeom>
        </p:spPr>
      </p:pic>
      <p:pic>
        <p:nvPicPr>
          <p:cNvPr id="39" name="Image 37" descr="preencoded.png"/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="" xmlns:asvg="http://schemas.microsoft.com/office/drawing/2016/SVG/main" r:embed="rId78"/>
              </a:ext>
            </a:extLst>
          </a:blip>
          <a:srcRect/>
          <a:stretch/>
        </p:blipFill>
        <p:spPr>
          <a:xfrm>
            <a:off x="10629900" y="1924050"/>
            <a:ext cx="723900" cy="723900"/>
          </a:xfrm>
          <a:prstGeom prst="rect">
            <a:avLst/>
          </a:prstGeom>
        </p:spPr>
      </p:pic>
      <p:pic>
        <p:nvPicPr>
          <p:cNvPr id="40" name="Image 38" descr="preencoded.png"/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="" xmlns:asvg="http://schemas.microsoft.com/office/drawing/2016/SVG/main" r:embed="rId80"/>
              </a:ext>
            </a:extLst>
          </a:blip>
          <a:srcRect/>
          <a:stretch/>
        </p:blipFill>
        <p:spPr>
          <a:xfrm>
            <a:off x="11906250" y="1924050"/>
            <a:ext cx="723900" cy="723900"/>
          </a:xfrm>
          <a:prstGeom prst="rect">
            <a:avLst/>
          </a:prstGeom>
        </p:spPr>
      </p:pic>
      <p:pic>
        <p:nvPicPr>
          <p:cNvPr id="41" name="Image 39" descr="preencoded.png"/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="" xmlns:asvg="http://schemas.microsoft.com/office/drawing/2016/SVG/main" r:embed="rId82"/>
              </a:ext>
            </a:extLst>
          </a:blip>
          <a:srcRect/>
          <a:stretch/>
        </p:blipFill>
        <p:spPr>
          <a:xfrm>
            <a:off x="11906250" y="4724400"/>
            <a:ext cx="723900" cy="714375"/>
          </a:xfrm>
          <a:prstGeom prst="rect">
            <a:avLst/>
          </a:prstGeom>
        </p:spPr>
      </p:pic>
      <p:pic>
        <p:nvPicPr>
          <p:cNvPr id="42" name="Image 40" descr="preencoded.png"/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="" xmlns:asvg="http://schemas.microsoft.com/office/drawing/2016/SVG/main" r:embed="rId84"/>
              </a:ext>
            </a:extLst>
          </a:blip>
          <a:srcRect/>
          <a:stretch/>
        </p:blipFill>
        <p:spPr>
          <a:xfrm>
            <a:off x="13182600" y="4724400"/>
            <a:ext cx="723900" cy="714375"/>
          </a:xfrm>
          <a:prstGeom prst="rect">
            <a:avLst/>
          </a:prstGeom>
        </p:spPr>
      </p:pic>
      <p:pic>
        <p:nvPicPr>
          <p:cNvPr id="43" name="Image 41" descr="preencoded.png"/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="" xmlns:asvg="http://schemas.microsoft.com/office/drawing/2016/SVG/main" r:embed="rId86"/>
              </a:ext>
            </a:extLst>
          </a:blip>
          <a:srcRect/>
          <a:stretch/>
        </p:blipFill>
        <p:spPr>
          <a:xfrm>
            <a:off x="14458950" y="4724400"/>
            <a:ext cx="695325" cy="714375"/>
          </a:xfrm>
          <a:prstGeom prst="rect">
            <a:avLst/>
          </a:prstGeom>
        </p:spPr>
      </p:pic>
      <p:pic>
        <p:nvPicPr>
          <p:cNvPr id="44" name="Image 42" descr="preencoded.png"/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="" xmlns:asvg="http://schemas.microsoft.com/office/drawing/2016/SVG/main" r:embed="rId88"/>
              </a:ext>
            </a:extLst>
          </a:blip>
          <a:srcRect/>
          <a:stretch/>
        </p:blipFill>
        <p:spPr>
          <a:xfrm>
            <a:off x="10629900" y="6172200"/>
            <a:ext cx="723900" cy="723900"/>
          </a:xfrm>
          <a:prstGeom prst="rect">
            <a:avLst/>
          </a:prstGeom>
        </p:spPr>
      </p:pic>
      <p:pic>
        <p:nvPicPr>
          <p:cNvPr id="45" name="Image 43" descr="preencoded.png"/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="" xmlns:asvg="http://schemas.microsoft.com/office/drawing/2016/SVG/main" r:embed="rId90"/>
              </a:ext>
            </a:extLst>
          </a:blip>
          <a:srcRect/>
          <a:stretch/>
        </p:blipFill>
        <p:spPr>
          <a:xfrm>
            <a:off x="14468475" y="6172200"/>
            <a:ext cx="695325" cy="723900"/>
          </a:xfrm>
          <a:prstGeom prst="rect">
            <a:avLst/>
          </a:prstGeom>
        </p:spPr>
      </p:pic>
      <p:pic>
        <p:nvPicPr>
          <p:cNvPr id="46" name="Image 44" descr="preencoded.png"/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="" xmlns:asvg="http://schemas.microsoft.com/office/drawing/2016/SVG/main" r:embed="rId92"/>
              </a:ext>
            </a:extLst>
          </a:blip>
          <a:srcRect/>
          <a:stretch/>
        </p:blipFill>
        <p:spPr>
          <a:xfrm>
            <a:off x="13134975" y="6172200"/>
            <a:ext cx="723900" cy="723900"/>
          </a:xfrm>
          <a:prstGeom prst="rect">
            <a:avLst/>
          </a:prstGeom>
        </p:spPr>
      </p:pic>
      <p:pic>
        <p:nvPicPr>
          <p:cNvPr id="47" name="Image 45" descr="preencoded.png"/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="" xmlns:asvg="http://schemas.microsoft.com/office/drawing/2016/SVG/main" r:embed="rId94"/>
              </a:ext>
            </a:extLst>
          </a:blip>
          <a:srcRect/>
          <a:stretch/>
        </p:blipFill>
        <p:spPr>
          <a:xfrm>
            <a:off x="11772900" y="6115050"/>
            <a:ext cx="876300" cy="838200"/>
          </a:xfrm>
          <a:prstGeom prst="rect">
            <a:avLst/>
          </a:prstGeom>
        </p:spPr>
      </p:pic>
      <p:pic>
        <p:nvPicPr>
          <p:cNvPr id="48" name="Image 46" descr="preencoded.png"/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="" xmlns:asvg="http://schemas.microsoft.com/office/drawing/2016/SVG/main" r:embed="rId96"/>
              </a:ext>
            </a:extLst>
          </a:blip>
          <a:srcRect/>
          <a:stretch/>
        </p:blipFill>
        <p:spPr>
          <a:xfrm>
            <a:off x="13182600" y="7629525"/>
            <a:ext cx="695325" cy="723900"/>
          </a:xfrm>
          <a:prstGeom prst="rect">
            <a:avLst/>
          </a:prstGeom>
        </p:spPr>
      </p:pic>
      <p:pic>
        <p:nvPicPr>
          <p:cNvPr id="49" name="Image 47" descr="preencoded.png"/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="" xmlns:asvg="http://schemas.microsoft.com/office/drawing/2016/SVG/main" r:embed="rId98"/>
              </a:ext>
            </a:extLst>
          </a:blip>
          <a:srcRect/>
          <a:stretch/>
        </p:blipFill>
        <p:spPr>
          <a:xfrm>
            <a:off x="11906250" y="7629525"/>
            <a:ext cx="723900" cy="723900"/>
          </a:xfrm>
          <a:prstGeom prst="rect">
            <a:avLst/>
          </a:prstGeom>
        </p:spPr>
      </p:pic>
      <p:pic>
        <p:nvPicPr>
          <p:cNvPr id="50" name="Image 48" descr="preencoded.png"/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="" xmlns:asvg="http://schemas.microsoft.com/office/drawing/2016/SVG/main" r:embed="rId100"/>
              </a:ext>
            </a:extLst>
          </a:blip>
          <a:srcRect/>
          <a:stretch/>
        </p:blipFill>
        <p:spPr>
          <a:xfrm>
            <a:off x="10629900" y="7629525"/>
            <a:ext cx="723900" cy="723900"/>
          </a:xfrm>
          <a:prstGeom prst="rect">
            <a:avLst/>
          </a:prstGeom>
        </p:spPr>
      </p:pic>
      <p:pic>
        <p:nvPicPr>
          <p:cNvPr id="51" name="Image 49" descr="preencoded.png"/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="" xmlns:asvg="http://schemas.microsoft.com/office/drawing/2016/SVG/main" r:embed="rId102"/>
              </a:ext>
            </a:extLst>
          </a:blip>
          <a:srcRect/>
          <a:stretch/>
        </p:blipFill>
        <p:spPr>
          <a:xfrm>
            <a:off x="14430375" y="7629525"/>
            <a:ext cx="714375" cy="723900"/>
          </a:xfrm>
          <a:prstGeom prst="rect">
            <a:avLst/>
          </a:prstGeom>
        </p:spPr>
      </p:pic>
      <p:pic>
        <p:nvPicPr>
          <p:cNvPr id="52" name="Image 50" descr="preencoded.png"/>
          <p:cNvPicPr>
            <a:picLocks noChangeAspect="1"/>
          </p:cNvPicPr>
          <p:nvPr/>
        </p:nvPicPr>
        <p:blipFill>
          <a:blip r:embed="rId103">
            <a:extLst>
              <a:ext uri="{96DAC541-7B7A-43D3-8B79-37D633B846F1}">
                <asvg:svgBlip xmlns="" xmlns:asvg="http://schemas.microsoft.com/office/drawing/2016/SVG/main" r:embed="rId104"/>
              </a:ext>
            </a:extLst>
          </a:blip>
          <a:srcRect/>
          <a:stretch/>
        </p:blipFill>
        <p:spPr>
          <a:xfrm>
            <a:off x="0" y="9372600"/>
            <a:ext cx="18288000" cy="914400"/>
          </a:xfrm>
          <a:prstGeom prst="rect">
            <a:avLst/>
          </a:prstGeom>
        </p:spPr>
      </p:pic>
      <p:pic>
        <p:nvPicPr>
          <p:cNvPr id="53" name="Image 51" descr="preencoded.png"/>
          <p:cNvPicPr>
            <a:picLocks noChangeAspect="1"/>
          </p:cNvPicPr>
          <p:nvPr/>
        </p:nvPicPr>
        <p:blipFill>
          <a:blip r:embed="rId105">
            <a:extLst>
              <a:ext uri="{96DAC541-7B7A-43D3-8B79-37D633B846F1}">
                <asvg:svgBlip xmlns="" xmlns:asvg="http://schemas.microsoft.com/office/drawing/2016/SVG/main" r:embed="rId106"/>
              </a:ext>
            </a:extLst>
          </a:blip>
          <a:srcRect/>
          <a:stretch/>
        </p:blipFill>
        <p:spPr>
          <a:xfrm>
            <a:off x="0" y="0"/>
            <a:ext cx="12658725" cy="923925"/>
          </a:xfrm>
          <a:prstGeom prst="rect">
            <a:avLst/>
          </a:prstGeom>
        </p:spPr>
      </p:pic>
      <p:pic>
        <p:nvPicPr>
          <p:cNvPr id="54" name="Image 52" descr="preencoded.png"/>
          <p:cNvPicPr>
            <a:picLocks noChangeAspect="1"/>
          </p:cNvPicPr>
          <p:nvPr/>
        </p:nvPicPr>
        <p:blipFill>
          <a:blip r:embed="rId107">
            <a:extLst>
              <a:ext uri="{96DAC541-7B7A-43D3-8B79-37D633B846F1}">
                <asvg:svgBlip xmlns="" xmlns:asvg="http://schemas.microsoft.com/office/drawing/2016/SVG/main" r:embed="rId108"/>
              </a:ext>
            </a:extLst>
          </a:blip>
          <a:srcRect/>
          <a:stretch/>
        </p:blipFill>
        <p:spPr>
          <a:xfrm>
            <a:off x="14335125" y="0"/>
            <a:ext cx="3952875" cy="914400"/>
          </a:xfrm>
          <a:prstGeom prst="rect">
            <a:avLst/>
          </a:prstGeom>
        </p:spPr>
      </p:pic>
      <p:pic>
        <p:nvPicPr>
          <p:cNvPr id="55" name="Image 53" descr="preencoded.png"/>
          <p:cNvPicPr>
            <a:picLocks noChangeAspect="1"/>
          </p:cNvPicPr>
          <p:nvPr/>
        </p:nvPicPr>
        <p:blipFill>
          <a:blip r:embed="rId109">
            <a:extLst>
              <a:ext uri="{96DAC541-7B7A-43D3-8B79-37D633B846F1}">
                <asvg:svgBlip xmlns="" xmlns:asvg="http://schemas.microsoft.com/office/drawing/2016/SVG/main" r:embed="rId110"/>
              </a:ext>
            </a:extLst>
          </a:blip>
          <a:srcRect/>
          <a:stretch/>
        </p:blipFill>
        <p:spPr>
          <a:xfrm>
            <a:off x="15363825" y="257175"/>
            <a:ext cx="1495430" cy="401920"/>
          </a:xfrm>
          <a:prstGeom prst="rect">
            <a:avLst/>
          </a:prstGeom>
        </p:spPr>
      </p:pic>
      <p:pic>
        <p:nvPicPr>
          <p:cNvPr id="56" name="Image 54" descr="preencoded.png"/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="" xmlns:asvg="http://schemas.microsoft.com/office/drawing/2016/SVG/main" r:embed="rId112"/>
              </a:ext>
            </a:extLst>
          </a:blip>
          <a:srcRect/>
          <a:stretch/>
        </p:blipFill>
        <p:spPr>
          <a:xfrm>
            <a:off x="13744870" y="0"/>
            <a:ext cx="916459" cy="923925"/>
          </a:xfrm>
          <a:prstGeom prst="rect">
            <a:avLst/>
          </a:prstGeom>
        </p:spPr>
      </p:pic>
      <p:pic>
        <p:nvPicPr>
          <p:cNvPr id="57" name="Image 55" descr="preencoded.png"/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="" xmlns:asvg="http://schemas.microsoft.com/office/drawing/2016/SVG/main" r:embed="rId113"/>
              </a:ext>
            </a:extLst>
          </a:blip>
          <a:srcRect/>
          <a:stretch/>
        </p:blipFill>
        <p:spPr>
          <a:xfrm>
            <a:off x="13192420" y="0"/>
            <a:ext cx="916459" cy="923925"/>
          </a:xfrm>
          <a:prstGeom prst="rect">
            <a:avLst/>
          </a:prstGeom>
        </p:spPr>
      </p:pic>
      <p:pic>
        <p:nvPicPr>
          <p:cNvPr id="58" name="Image 56" descr="preencoded.png"/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="" xmlns:asvg="http://schemas.microsoft.com/office/drawing/2016/SVG/main" r:embed="rId114"/>
              </a:ext>
            </a:extLst>
          </a:blip>
          <a:srcRect/>
          <a:stretch/>
        </p:blipFill>
        <p:spPr>
          <a:xfrm>
            <a:off x="12639970" y="0"/>
            <a:ext cx="916458" cy="923925"/>
          </a:xfrm>
          <a:prstGeom prst="rect">
            <a:avLst/>
          </a:prstGeom>
        </p:spPr>
      </p:pic>
      <p:pic>
        <p:nvPicPr>
          <p:cNvPr id="59" name="Image 57" descr="preencoded.png"/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="" xmlns:asvg="http://schemas.microsoft.com/office/drawing/2016/SVG/main" r:embed="rId116"/>
              </a:ext>
            </a:extLst>
          </a:blip>
          <a:srcRect/>
          <a:stretch/>
        </p:blipFill>
        <p:spPr>
          <a:xfrm>
            <a:off x="12087520" y="0"/>
            <a:ext cx="916458" cy="923925"/>
          </a:xfrm>
          <a:prstGeom prst="rect">
            <a:avLst/>
          </a:prstGeom>
        </p:spPr>
      </p:pic>
      <p:sp>
        <p:nvSpPr>
          <p:cNvPr id="60" name="Text 0"/>
          <p:cNvSpPr/>
          <p:nvPr/>
        </p:nvSpPr>
        <p:spPr>
          <a:xfrm>
            <a:off x="1400175" y="285750"/>
            <a:ext cx="38576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700"/>
              </a:lnSpc>
            </a:pPr>
            <a:r>
              <a:rPr lang="en-US" sz="2250" b="0" i="0" dirty="0">
                <a:solidFill>
                  <a:srgbClr val="303030"/>
                </a:solidFill>
                <a:latin typeface="Russo One" panose="02000503050000020004" pitchFamily="2" charset="0"/>
                <a:ea typeface="Russo One Regular" pitchFamily="34" charset="-122"/>
                <a:cs typeface="Russo One Regular" pitchFamily="34" charset="-120"/>
              </a:rPr>
              <a:t>ПОНЯТИЕ МЕНЕДЖМЕНТА</a:t>
            </a:r>
            <a:endParaRPr lang="en-US" sz="2250" dirty="0">
              <a:latin typeface="Russo One" panose="02000503050000020004" pitchFamily="2" charset="0"/>
            </a:endParaRPr>
          </a:p>
        </p:txBody>
      </p:sp>
      <p:sp>
        <p:nvSpPr>
          <p:cNvPr id="61" name="Text 1"/>
          <p:cNvSpPr/>
          <p:nvPr/>
        </p:nvSpPr>
        <p:spPr>
          <a:xfrm>
            <a:off x="1409699" y="9696450"/>
            <a:ext cx="5150757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Владивосток, ул. Светланская, 167, каб. 410</a:t>
            </a:r>
            <a:endParaRPr lang="en-US" sz="1800" dirty="0"/>
          </a:p>
        </p:txBody>
      </p:sp>
      <p:sp>
        <p:nvSpPr>
          <p:cNvPr id="62" name="Text 2"/>
          <p:cNvSpPr/>
          <p:nvPr/>
        </p:nvSpPr>
        <p:spPr>
          <a:xfrm>
            <a:off x="15601950" y="9696450"/>
            <a:ext cx="12763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@dvexpert</a:t>
            </a:r>
            <a:endParaRPr lang="en-US" sz="1800" dirty="0"/>
          </a:p>
        </p:txBody>
      </p:sp>
      <p:sp>
        <p:nvSpPr>
          <p:cNvPr id="63" name="Text 3"/>
          <p:cNvSpPr/>
          <p:nvPr/>
        </p:nvSpPr>
        <p:spPr>
          <a:xfrm>
            <a:off x="7362825" y="9686925"/>
            <a:ext cx="37147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8 (423) 200 15 12, 8 (924) 730 15 12</a:t>
            </a:r>
            <a:endParaRPr lang="en-US" sz="1800" dirty="0"/>
          </a:p>
        </p:txBody>
      </p:sp>
      <p:sp>
        <p:nvSpPr>
          <p:cNvPr id="64" name="Text 4"/>
          <p:cNvSpPr/>
          <p:nvPr/>
        </p:nvSpPr>
        <p:spPr>
          <a:xfrm>
            <a:off x="12049125" y="9696450"/>
            <a:ext cx="26098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dv-exepert@yandex.ru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71800" y="1924050"/>
            <a:ext cx="723900" cy="7239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248150" y="1924050"/>
            <a:ext cx="723900" cy="723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800850" y="3324225"/>
            <a:ext cx="723900" cy="7239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524500" y="3324225"/>
            <a:ext cx="723900" cy="723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248150" y="3324225"/>
            <a:ext cx="723900" cy="723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971800" y="3324225"/>
            <a:ext cx="723900" cy="723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353550" y="1924050"/>
            <a:ext cx="723900" cy="7239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8077200" y="1924050"/>
            <a:ext cx="723900" cy="723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800850" y="1924050"/>
            <a:ext cx="723900" cy="7239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5524500" y="1924050"/>
            <a:ext cx="723900" cy="7239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9353550" y="6172200"/>
            <a:ext cx="723900" cy="7239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8077200" y="6172200"/>
            <a:ext cx="723900" cy="7239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6800850" y="6172200"/>
            <a:ext cx="723900" cy="7239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5524500" y="6172200"/>
            <a:ext cx="723900" cy="7239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4248150" y="6172200"/>
            <a:ext cx="723900" cy="7239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2971800" y="6172200"/>
            <a:ext cx="723900" cy="7239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=""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9353550" y="4724400"/>
            <a:ext cx="723900" cy="714375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8077200" y="3324225"/>
            <a:ext cx="723900" cy="7239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=""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8077200" y="4724400"/>
            <a:ext cx="723900" cy="714375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/>
        </p:blipFill>
        <p:spPr>
          <a:xfrm>
            <a:off x="5524500" y="4724400"/>
            <a:ext cx="723900" cy="714375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=""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6800850" y="4724400"/>
            <a:ext cx="723900" cy="714375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="" xmlns:asvg="http://schemas.microsoft.com/office/drawing/2016/SVG/main" r:embed="rId46"/>
              </a:ext>
            </a:extLst>
          </a:blip>
          <a:srcRect/>
          <a:stretch/>
        </p:blipFill>
        <p:spPr>
          <a:xfrm>
            <a:off x="4248150" y="4724400"/>
            <a:ext cx="723900" cy="714375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2971800" y="4724400"/>
            <a:ext cx="723900" cy="714375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=""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9353550" y="3324225"/>
            <a:ext cx="723900" cy="7239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="" xmlns:asvg="http://schemas.microsoft.com/office/drawing/2016/SVG/main" r:embed="rId52"/>
              </a:ext>
            </a:extLst>
          </a:blip>
          <a:srcRect/>
          <a:stretch/>
        </p:blipFill>
        <p:spPr>
          <a:xfrm>
            <a:off x="9353550" y="7629525"/>
            <a:ext cx="723111" cy="723109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="" xmlns:asvg="http://schemas.microsoft.com/office/drawing/2016/SVG/main" r:embed="rId54"/>
              </a:ext>
            </a:extLst>
          </a:blip>
          <a:srcRect/>
          <a:stretch/>
        </p:blipFill>
        <p:spPr>
          <a:xfrm>
            <a:off x="8077200" y="7629525"/>
            <a:ext cx="723900" cy="7239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="" xmlns:asvg="http://schemas.microsoft.com/office/drawing/2016/SVG/main" r:embed="rId56"/>
              </a:ext>
            </a:extLst>
          </a:blip>
          <a:srcRect/>
          <a:stretch/>
        </p:blipFill>
        <p:spPr>
          <a:xfrm>
            <a:off x="6800850" y="7629525"/>
            <a:ext cx="723900" cy="7239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="" xmlns:asvg="http://schemas.microsoft.com/office/drawing/2016/SVG/main" r:embed="rId58"/>
              </a:ext>
            </a:extLst>
          </a:blip>
          <a:srcRect/>
          <a:stretch/>
        </p:blipFill>
        <p:spPr>
          <a:xfrm>
            <a:off x="5524500" y="7629525"/>
            <a:ext cx="723900" cy="7239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="" xmlns:asvg="http://schemas.microsoft.com/office/drawing/2016/SVG/main" r:embed="rId60"/>
              </a:ext>
            </a:extLst>
          </a:blip>
          <a:srcRect/>
          <a:stretch/>
        </p:blipFill>
        <p:spPr>
          <a:xfrm>
            <a:off x="4248150" y="7629525"/>
            <a:ext cx="723900" cy="7239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="" xmlns:asvg="http://schemas.microsoft.com/office/drawing/2016/SVG/main" r:embed="rId62"/>
              </a:ext>
            </a:extLst>
          </a:blip>
          <a:srcRect/>
          <a:stretch/>
        </p:blipFill>
        <p:spPr>
          <a:xfrm>
            <a:off x="2971800" y="7629525"/>
            <a:ext cx="723900" cy="7239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="" xmlns:asvg="http://schemas.microsoft.com/office/drawing/2016/SVG/main" r:embed="rId64"/>
              </a:ext>
            </a:extLst>
          </a:blip>
          <a:srcRect/>
          <a:stretch/>
        </p:blipFill>
        <p:spPr>
          <a:xfrm>
            <a:off x="10629900" y="3324225"/>
            <a:ext cx="723900" cy="72390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="" xmlns:asvg="http://schemas.microsoft.com/office/drawing/2016/SVG/main" r:embed="rId66"/>
              </a:ext>
            </a:extLst>
          </a:blip>
          <a:srcRect/>
          <a:stretch/>
        </p:blipFill>
        <p:spPr>
          <a:xfrm>
            <a:off x="11906250" y="3324225"/>
            <a:ext cx="723900" cy="723900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="" xmlns:asvg="http://schemas.microsoft.com/office/drawing/2016/SVG/main" r:embed="rId68"/>
              </a:ext>
            </a:extLst>
          </a:blip>
          <a:srcRect/>
          <a:stretch/>
        </p:blipFill>
        <p:spPr>
          <a:xfrm>
            <a:off x="13182600" y="3324225"/>
            <a:ext cx="723900" cy="72390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="" xmlns:asvg="http://schemas.microsoft.com/office/drawing/2016/SVG/main" r:embed="rId70"/>
              </a:ext>
            </a:extLst>
          </a:blip>
          <a:srcRect/>
          <a:stretch/>
        </p:blipFill>
        <p:spPr>
          <a:xfrm>
            <a:off x="14458950" y="3324225"/>
            <a:ext cx="723900" cy="723900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="" xmlns:asvg="http://schemas.microsoft.com/office/drawing/2016/SVG/main" r:embed="rId72"/>
              </a:ext>
            </a:extLst>
          </a:blip>
          <a:srcRect/>
          <a:stretch/>
        </p:blipFill>
        <p:spPr>
          <a:xfrm>
            <a:off x="10629900" y="4724400"/>
            <a:ext cx="723900" cy="714375"/>
          </a:xfrm>
          <a:prstGeom prst="rect">
            <a:avLst/>
          </a:prstGeom>
        </p:spPr>
      </p:pic>
      <p:pic>
        <p:nvPicPr>
          <p:cNvPr id="37" name="Image 35" descr="preencoded.png"/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="" xmlns:asvg="http://schemas.microsoft.com/office/drawing/2016/SVG/main" r:embed="rId74"/>
              </a:ext>
            </a:extLst>
          </a:blip>
          <a:srcRect/>
          <a:stretch/>
        </p:blipFill>
        <p:spPr>
          <a:xfrm>
            <a:off x="14458950" y="1924050"/>
            <a:ext cx="723900" cy="723900"/>
          </a:xfrm>
          <a:prstGeom prst="rect">
            <a:avLst/>
          </a:prstGeom>
        </p:spPr>
      </p:pic>
      <p:pic>
        <p:nvPicPr>
          <p:cNvPr id="38" name="Image 36" descr="preencoded.png"/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="" xmlns:asvg="http://schemas.microsoft.com/office/drawing/2016/SVG/main" r:embed="rId76"/>
              </a:ext>
            </a:extLst>
          </a:blip>
          <a:srcRect/>
          <a:stretch/>
        </p:blipFill>
        <p:spPr>
          <a:xfrm>
            <a:off x="13182600" y="1924050"/>
            <a:ext cx="723900" cy="723900"/>
          </a:xfrm>
          <a:prstGeom prst="rect">
            <a:avLst/>
          </a:prstGeom>
        </p:spPr>
      </p:pic>
      <p:pic>
        <p:nvPicPr>
          <p:cNvPr id="39" name="Image 37" descr="preencoded.png"/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="" xmlns:asvg="http://schemas.microsoft.com/office/drawing/2016/SVG/main" r:embed="rId78"/>
              </a:ext>
            </a:extLst>
          </a:blip>
          <a:srcRect/>
          <a:stretch/>
        </p:blipFill>
        <p:spPr>
          <a:xfrm>
            <a:off x="10629900" y="1924050"/>
            <a:ext cx="723900" cy="723900"/>
          </a:xfrm>
          <a:prstGeom prst="rect">
            <a:avLst/>
          </a:prstGeom>
        </p:spPr>
      </p:pic>
      <p:pic>
        <p:nvPicPr>
          <p:cNvPr id="40" name="Image 38" descr="preencoded.png"/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="" xmlns:asvg="http://schemas.microsoft.com/office/drawing/2016/SVG/main" r:embed="rId80"/>
              </a:ext>
            </a:extLst>
          </a:blip>
          <a:srcRect/>
          <a:stretch/>
        </p:blipFill>
        <p:spPr>
          <a:xfrm>
            <a:off x="11906250" y="1924050"/>
            <a:ext cx="723900" cy="723900"/>
          </a:xfrm>
          <a:prstGeom prst="rect">
            <a:avLst/>
          </a:prstGeom>
        </p:spPr>
      </p:pic>
      <p:pic>
        <p:nvPicPr>
          <p:cNvPr id="41" name="Image 39" descr="preencoded.png"/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="" xmlns:asvg="http://schemas.microsoft.com/office/drawing/2016/SVG/main" r:embed="rId82"/>
              </a:ext>
            </a:extLst>
          </a:blip>
          <a:srcRect/>
          <a:stretch/>
        </p:blipFill>
        <p:spPr>
          <a:xfrm>
            <a:off x="11906250" y="4724400"/>
            <a:ext cx="723900" cy="714375"/>
          </a:xfrm>
          <a:prstGeom prst="rect">
            <a:avLst/>
          </a:prstGeom>
        </p:spPr>
      </p:pic>
      <p:pic>
        <p:nvPicPr>
          <p:cNvPr id="42" name="Image 40" descr="preencoded.png"/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="" xmlns:asvg="http://schemas.microsoft.com/office/drawing/2016/SVG/main" r:embed="rId84"/>
              </a:ext>
            </a:extLst>
          </a:blip>
          <a:srcRect/>
          <a:stretch/>
        </p:blipFill>
        <p:spPr>
          <a:xfrm>
            <a:off x="13182600" y="4724400"/>
            <a:ext cx="723900" cy="714375"/>
          </a:xfrm>
          <a:prstGeom prst="rect">
            <a:avLst/>
          </a:prstGeom>
        </p:spPr>
      </p:pic>
      <p:pic>
        <p:nvPicPr>
          <p:cNvPr id="43" name="Image 41" descr="preencoded.png"/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="" xmlns:asvg="http://schemas.microsoft.com/office/drawing/2016/SVG/main" r:embed="rId86"/>
              </a:ext>
            </a:extLst>
          </a:blip>
          <a:srcRect/>
          <a:stretch/>
        </p:blipFill>
        <p:spPr>
          <a:xfrm>
            <a:off x="14458950" y="4724400"/>
            <a:ext cx="695325" cy="714375"/>
          </a:xfrm>
          <a:prstGeom prst="rect">
            <a:avLst/>
          </a:prstGeom>
        </p:spPr>
      </p:pic>
      <p:pic>
        <p:nvPicPr>
          <p:cNvPr id="44" name="Image 42" descr="preencoded.png"/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="" xmlns:asvg="http://schemas.microsoft.com/office/drawing/2016/SVG/main" r:embed="rId88"/>
              </a:ext>
            </a:extLst>
          </a:blip>
          <a:srcRect/>
          <a:stretch/>
        </p:blipFill>
        <p:spPr>
          <a:xfrm>
            <a:off x="10629900" y="6172200"/>
            <a:ext cx="723900" cy="723900"/>
          </a:xfrm>
          <a:prstGeom prst="rect">
            <a:avLst/>
          </a:prstGeom>
        </p:spPr>
      </p:pic>
      <p:pic>
        <p:nvPicPr>
          <p:cNvPr id="45" name="Image 43" descr="preencoded.png"/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="" xmlns:asvg="http://schemas.microsoft.com/office/drawing/2016/SVG/main" r:embed="rId90"/>
              </a:ext>
            </a:extLst>
          </a:blip>
          <a:srcRect/>
          <a:stretch/>
        </p:blipFill>
        <p:spPr>
          <a:xfrm>
            <a:off x="14468475" y="6172200"/>
            <a:ext cx="695325" cy="723900"/>
          </a:xfrm>
          <a:prstGeom prst="rect">
            <a:avLst/>
          </a:prstGeom>
        </p:spPr>
      </p:pic>
      <p:pic>
        <p:nvPicPr>
          <p:cNvPr id="46" name="Image 44" descr="preencoded.png"/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="" xmlns:asvg="http://schemas.microsoft.com/office/drawing/2016/SVG/main" r:embed="rId92"/>
              </a:ext>
            </a:extLst>
          </a:blip>
          <a:srcRect/>
          <a:stretch/>
        </p:blipFill>
        <p:spPr>
          <a:xfrm>
            <a:off x="13134975" y="6172200"/>
            <a:ext cx="723900" cy="723900"/>
          </a:xfrm>
          <a:prstGeom prst="rect">
            <a:avLst/>
          </a:prstGeom>
        </p:spPr>
      </p:pic>
      <p:pic>
        <p:nvPicPr>
          <p:cNvPr id="47" name="Image 45" descr="preencoded.png"/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="" xmlns:asvg="http://schemas.microsoft.com/office/drawing/2016/SVG/main" r:embed="rId94"/>
              </a:ext>
            </a:extLst>
          </a:blip>
          <a:srcRect/>
          <a:stretch/>
        </p:blipFill>
        <p:spPr>
          <a:xfrm>
            <a:off x="11772900" y="6115050"/>
            <a:ext cx="876300" cy="838200"/>
          </a:xfrm>
          <a:prstGeom prst="rect">
            <a:avLst/>
          </a:prstGeom>
        </p:spPr>
      </p:pic>
      <p:pic>
        <p:nvPicPr>
          <p:cNvPr id="48" name="Image 46" descr="preencoded.png"/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="" xmlns:asvg="http://schemas.microsoft.com/office/drawing/2016/SVG/main" r:embed="rId96"/>
              </a:ext>
            </a:extLst>
          </a:blip>
          <a:srcRect/>
          <a:stretch/>
        </p:blipFill>
        <p:spPr>
          <a:xfrm>
            <a:off x="13182600" y="7629525"/>
            <a:ext cx="695325" cy="723900"/>
          </a:xfrm>
          <a:prstGeom prst="rect">
            <a:avLst/>
          </a:prstGeom>
        </p:spPr>
      </p:pic>
      <p:pic>
        <p:nvPicPr>
          <p:cNvPr id="49" name="Image 47" descr="preencoded.png"/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="" xmlns:asvg="http://schemas.microsoft.com/office/drawing/2016/SVG/main" r:embed="rId98"/>
              </a:ext>
            </a:extLst>
          </a:blip>
          <a:srcRect/>
          <a:stretch/>
        </p:blipFill>
        <p:spPr>
          <a:xfrm>
            <a:off x="11906250" y="7629525"/>
            <a:ext cx="723900" cy="723900"/>
          </a:xfrm>
          <a:prstGeom prst="rect">
            <a:avLst/>
          </a:prstGeom>
        </p:spPr>
      </p:pic>
      <p:pic>
        <p:nvPicPr>
          <p:cNvPr id="50" name="Image 48" descr="preencoded.png"/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="" xmlns:asvg="http://schemas.microsoft.com/office/drawing/2016/SVG/main" r:embed="rId100"/>
              </a:ext>
            </a:extLst>
          </a:blip>
          <a:srcRect/>
          <a:stretch/>
        </p:blipFill>
        <p:spPr>
          <a:xfrm>
            <a:off x="10629900" y="7629525"/>
            <a:ext cx="723900" cy="723900"/>
          </a:xfrm>
          <a:prstGeom prst="rect">
            <a:avLst/>
          </a:prstGeom>
        </p:spPr>
      </p:pic>
      <p:pic>
        <p:nvPicPr>
          <p:cNvPr id="51" name="Image 49" descr="preencoded.png"/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="" xmlns:asvg="http://schemas.microsoft.com/office/drawing/2016/SVG/main" r:embed="rId102"/>
              </a:ext>
            </a:extLst>
          </a:blip>
          <a:srcRect/>
          <a:stretch/>
        </p:blipFill>
        <p:spPr>
          <a:xfrm>
            <a:off x="14430375" y="7629525"/>
            <a:ext cx="714375" cy="723900"/>
          </a:xfrm>
          <a:prstGeom prst="rect">
            <a:avLst/>
          </a:prstGeom>
        </p:spPr>
      </p:pic>
      <p:pic>
        <p:nvPicPr>
          <p:cNvPr id="52" name="Image 50" descr="preencoded.png"/>
          <p:cNvPicPr>
            <a:picLocks noChangeAspect="1"/>
          </p:cNvPicPr>
          <p:nvPr/>
        </p:nvPicPr>
        <p:blipFill>
          <a:blip r:embed="rId103">
            <a:extLst>
              <a:ext uri="{96DAC541-7B7A-43D3-8B79-37D633B846F1}">
                <asvg:svgBlip xmlns="" xmlns:asvg="http://schemas.microsoft.com/office/drawing/2016/SVG/main" r:embed="rId104"/>
              </a:ext>
            </a:extLst>
          </a:blip>
          <a:srcRect/>
          <a:stretch/>
        </p:blipFill>
        <p:spPr>
          <a:xfrm>
            <a:off x="0" y="9372600"/>
            <a:ext cx="18288000" cy="914400"/>
          </a:xfrm>
          <a:prstGeom prst="rect">
            <a:avLst/>
          </a:prstGeom>
        </p:spPr>
      </p:pic>
      <p:pic>
        <p:nvPicPr>
          <p:cNvPr id="53" name="Image 51" descr="preencoded.png"/>
          <p:cNvPicPr>
            <a:picLocks noChangeAspect="1"/>
          </p:cNvPicPr>
          <p:nvPr/>
        </p:nvPicPr>
        <p:blipFill>
          <a:blip r:embed="rId105">
            <a:extLst>
              <a:ext uri="{96DAC541-7B7A-43D3-8B79-37D633B846F1}">
                <asvg:svgBlip xmlns="" xmlns:asvg="http://schemas.microsoft.com/office/drawing/2016/SVG/main" r:embed="rId106"/>
              </a:ext>
            </a:extLst>
          </a:blip>
          <a:srcRect/>
          <a:stretch/>
        </p:blipFill>
        <p:spPr>
          <a:xfrm>
            <a:off x="0" y="0"/>
            <a:ext cx="12658725" cy="923925"/>
          </a:xfrm>
          <a:prstGeom prst="rect">
            <a:avLst/>
          </a:prstGeom>
        </p:spPr>
      </p:pic>
      <p:pic>
        <p:nvPicPr>
          <p:cNvPr id="54" name="Image 52" descr="preencoded.png"/>
          <p:cNvPicPr>
            <a:picLocks noChangeAspect="1"/>
          </p:cNvPicPr>
          <p:nvPr/>
        </p:nvPicPr>
        <p:blipFill>
          <a:blip r:embed="rId107">
            <a:extLst>
              <a:ext uri="{96DAC541-7B7A-43D3-8B79-37D633B846F1}">
                <asvg:svgBlip xmlns="" xmlns:asvg="http://schemas.microsoft.com/office/drawing/2016/SVG/main" r:embed="rId108"/>
              </a:ext>
            </a:extLst>
          </a:blip>
          <a:srcRect/>
          <a:stretch/>
        </p:blipFill>
        <p:spPr>
          <a:xfrm>
            <a:off x="14335125" y="0"/>
            <a:ext cx="3952875" cy="914400"/>
          </a:xfrm>
          <a:prstGeom prst="rect">
            <a:avLst/>
          </a:prstGeom>
        </p:spPr>
      </p:pic>
      <p:pic>
        <p:nvPicPr>
          <p:cNvPr id="55" name="Image 53" descr="preencoded.png"/>
          <p:cNvPicPr>
            <a:picLocks noChangeAspect="1"/>
          </p:cNvPicPr>
          <p:nvPr/>
        </p:nvPicPr>
        <p:blipFill>
          <a:blip r:embed="rId109">
            <a:extLst>
              <a:ext uri="{96DAC541-7B7A-43D3-8B79-37D633B846F1}">
                <asvg:svgBlip xmlns="" xmlns:asvg="http://schemas.microsoft.com/office/drawing/2016/SVG/main" r:embed="rId110"/>
              </a:ext>
            </a:extLst>
          </a:blip>
          <a:srcRect/>
          <a:stretch/>
        </p:blipFill>
        <p:spPr>
          <a:xfrm>
            <a:off x="15363825" y="257175"/>
            <a:ext cx="1495430" cy="401920"/>
          </a:xfrm>
          <a:prstGeom prst="rect">
            <a:avLst/>
          </a:prstGeom>
        </p:spPr>
      </p:pic>
      <p:pic>
        <p:nvPicPr>
          <p:cNvPr id="56" name="Image 54" descr="preencoded.png"/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="" xmlns:asvg="http://schemas.microsoft.com/office/drawing/2016/SVG/main" r:embed="rId112"/>
              </a:ext>
            </a:extLst>
          </a:blip>
          <a:srcRect/>
          <a:stretch/>
        </p:blipFill>
        <p:spPr>
          <a:xfrm>
            <a:off x="13744870" y="0"/>
            <a:ext cx="916459" cy="923925"/>
          </a:xfrm>
          <a:prstGeom prst="rect">
            <a:avLst/>
          </a:prstGeom>
        </p:spPr>
      </p:pic>
      <p:pic>
        <p:nvPicPr>
          <p:cNvPr id="57" name="Image 55" descr="preencoded.png"/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="" xmlns:asvg="http://schemas.microsoft.com/office/drawing/2016/SVG/main" r:embed="rId113"/>
              </a:ext>
            </a:extLst>
          </a:blip>
          <a:srcRect/>
          <a:stretch/>
        </p:blipFill>
        <p:spPr>
          <a:xfrm>
            <a:off x="13192420" y="0"/>
            <a:ext cx="916459" cy="923925"/>
          </a:xfrm>
          <a:prstGeom prst="rect">
            <a:avLst/>
          </a:prstGeom>
        </p:spPr>
      </p:pic>
      <p:pic>
        <p:nvPicPr>
          <p:cNvPr id="58" name="Image 56" descr="preencoded.png"/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="" xmlns:asvg="http://schemas.microsoft.com/office/drawing/2016/SVG/main" r:embed="rId114"/>
              </a:ext>
            </a:extLst>
          </a:blip>
          <a:srcRect/>
          <a:stretch/>
        </p:blipFill>
        <p:spPr>
          <a:xfrm>
            <a:off x="12639970" y="0"/>
            <a:ext cx="916458" cy="923925"/>
          </a:xfrm>
          <a:prstGeom prst="rect">
            <a:avLst/>
          </a:prstGeom>
        </p:spPr>
      </p:pic>
      <p:pic>
        <p:nvPicPr>
          <p:cNvPr id="59" name="Image 57" descr="preencoded.png"/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="" xmlns:asvg="http://schemas.microsoft.com/office/drawing/2016/SVG/main" r:embed="rId116"/>
              </a:ext>
            </a:extLst>
          </a:blip>
          <a:srcRect/>
          <a:stretch/>
        </p:blipFill>
        <p:spPr>
          <a:xfrm>
            <a:off x="12087520" y="0"/>
            <a:ext cx="916458" cy="923925"/>
          </a:xfrm>
          <a:prstGeom prst="rect">
            <a:avLst/>
          </a:prstGeom>
        </p:spPr>
      </p:pic>
      <p:sp>
        <p:nvSpPr>
          <p:cNvPr id="60" name="Text 0"/>
          <p:cNvSpPr/>
          <p:nvPr/>
        </p:nvSpPr>
        <p:spPr>
          <a:xfrm>
            <a:off x="1400175" y="285750"/>
            <a:ext cx="38576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700"/>
              </a:lnSpc>
            </a:pPr>
            <a:r>
              <a:rPr lang="en-US" sz="2250" b="0" i="0" dirty="0">
                <a:solidFill>
                  <a:srgbClr val="303030"/>
                </a:solidFill>
                <a:latin typeface="Russo One" panose="02000503050000020004" pitchFamily="2" charset="0"/>
                <a:ea typeface="Russo One Regular" pitchFamily="34" charset="-122"/>
                <a:cs typeface="Russo One Regular" pitchFamily="34" charset="-120"/>
              </a:rPr>
              <a:t>ПОНЯТИЕ</a:t>
            </a:r>
            <a:r>
              <a:rPr lang="en-US" sz="2250" b="0" i="0" dirty="0">
                <a:solidFill>
                  <a:srgbClr val="303030"/>
                </a:solidFill>
                <a:latin typeface="Russo One Regular" pitchFamily="34" charset="0"/>
                <a:ea typeface="Russo One Regular" pitchFamily="34" charset="-122"/>
                <a:cs typeface="Russo One Regular" pitchFamily="34" charset="-120"/>
              </a:rPr>
              <a:t> </a:t>
            </a:r>
            <a:r>
              <a:rPr lang="en-US" sz="2250" b="0" i="0" dirty="0">
                <a:solidFill>
                  <a:srgbClr val="303030"/>
                </a:solidFill>
                <a:latin typeface="Russo One" panose="02000503050000020004" pitchFamily="2" charset="0"/>
                <a:ea typeface="Russo One Regular" pitchFamily="34" charset="-122"/>
                <a:cs typeface="Russo One Regular" pitchFamily="34" charset="-120"/>
              </a:rPr>
              <a:t>МЕНЕДЖМЕНТА</a:t>
            </a:r>
            <a:endParaRPr lang="en-US" sz="2250" dirty="0">
              <a:latin typeface="Russo One" panose="02000503050000020004" pitchFamily="2" charset="0"/>
            </a:endParaRPr>
          </a:p>
        </p:txBody>
      </p:sp>
      <p:sp>
        <p:nvSpPr>
          <p:cNvPr id="61" name="Text 1"/>
          <p:cNvSpPr/>
          <p:nvPr/>
        </p:nvSpPr>
        <p:spPr>
          <a:xfrm>
            <a:off x="1409699" y="9696450"/>
            <a:ext cx="512172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Владивосток, ул. Светланская, 167, каб. 410</a:t>
            </a:r>
            <a:endParaRPr lang="en-US" sz="1800" dirty="0"/>
          </a:p>
        </p:txBody>
      </p:sp>
      <p:sp>
        <p:nvSpPr>
          <p:cNvPr id="62" name="Text 2"/>
          <p:cNvSpPr/>
          <p:nvPr/>
        </p:nvSpPr>
        <p:spPr>
          <a:xfrm>
            <a:off x="15601950" y="9696450"/>
            <a:ext cx="12763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@dvexpert</a:t>
            </a:r>
            <a:endParaRPr lang="en-US" sz="1800" dirty="0"/>
          </a:p>
        </p:txBody>
      </p:sp>
      <p:sp>
        <p:nvSpPr>
          <p:cNvPr id="63" name="Text 3"/>
          <p:cNvSpPr/>
          <p:nvPr/>
        </p:nvSpPr>
        <p:spPr>
          <a:xfrm>
            <a:off x="7362825" y="9686925"/>
            <a:ext cx="37147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8 (423) 200 15 12, 8 (924) 730 15 12</a:t>
            </a:r>
            <a:endParaRPr lang="en-US" sz="1800" dirty="0"/>
          </a:p>
        </p:txBody>
      </p:sp>
      <p:sp>
        <p:nvSpPr>
          <p:cNvPr id="64" name="Text 4"/>
          <p:cNvSpPr/>
          <p:nvPr/>
        </p:nvSpPr>
        <p:spPr>
          <a:xfrm>
            <a:off x="12049125" y="9696450"/>
            <a:ext cx="26098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dv-exepert@yandex.ru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71800" y="1924050"/>
            <a:ext cx="723900" cy="7239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248150" y="1924050"/>
            <a:ext cx="723900" cy="723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800850" y="3324225"/>
            <a:ext cx="723900" cy="7239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524500" y="3324225"/>
            <a:ext cx="723900" cy="723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248150" y="3324225"/>
            <a:ext cx="723900" cy="723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971800" y="3324225"/>
            <a:ext cx="723900" cy="723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353550" y="1924050"/>
            <a:ext cx="723900" cy="7239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8077200" y="1924050"/>
            <a:ext cx="723900" cy="723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800850" y="1924050"/>
            <a:ext cx="723900" cy="7239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5524500" y="1924050"/>
            <a:ext cx="723900" cy="7239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9353550" y="6172200"/>
            <a:ext cx="723900" cy="7239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8077200" y="6172200"/>
            <a:ext cx="723900" cy="7239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6800850" y="6172200"/>
            <a:ext cx="723900" cy="7239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5524500" y="6172200"/>
            <a:ext cx="723900" cy="7239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4248150" y="6172200"/>
            <a:ext cx="723900" cy="7239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2971800" y="6172200"/>
            <a:ext cx="723900" cy="7239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=""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9353550" y="4724400"/>
            <a:ext cx="723900" cy="714375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8077200" y="3324225"/>
            <a:ext cx="723900" cy="7239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=""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8077200" y="4724400"/>
            <a:ext cx="723900" cy="714375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/>
        </p:blipFill>
        <p:spPr>
          <a:xfrm>
            <a:off x="5524500" y="4724400"/>
            <a:ext cx="723900" cy="714375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=""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6800850" y="4724400"/>
            <a:ext cx="723900" cy="714375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="" xmlns:asvg="http://schemas.microsoft.com/office/drawing/2016/SVG/main" r:embed="rId46"/>
              </a:ext>
            </a:extLst>
          </a:blip>
          <a:srcRect/>
          <a:stretch/>
        </p:blipFill>
        <p:spPr>
          <a:xfrm>
            <a:off x="4248150" y="4724400"/>
            <a:ext cx="723900" cy="714375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2971800" y="4724400"/>
            <a:ext cx="723900" cy="714375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=""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9353550" y="3324225"/>
            <a:ext cx="723900" cy="7239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="" xmlns:asvg="http://schemas.microsoft.com/office/drawing/2016/SVG/main" r:embed="rId52"/>
              </a:ext>
            </a:extLst>
          </a:blip>
          <a:srcRect/>
          <a:stretch/>
        </p:blipFill>
        <p:spPr>
          <a:xfrm>
            <a:off x="9353550" y="7629525"/>
            <a:ext cx="723111" cy="723109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="" xmlns:asvg="http://schemas.microsoft.com/office/drawing/2016/SVG/main" r:embed="rId54"/>
              </a:ext>
            </a:extLst>
          </a:blip>
          <a:srcRect/>
          <a:stretch/>
        </p:blipFill>
        <p:spPr>
          <a:xfrm>
            <a:off x="8077200" y="7629525"/>
            <a:ext cx="723900" cy="7239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="" xmlns:asvg="http://schemas.microsoft.com/office/drawing/2016/SVG/main" r:embed="rId56"/>
              </a:ext>
            </a:extLst>
          </a:blip>
          <a:srcRect/>
          <a:stretch/>
        </p:blipFill>
        <p:spPr>
          <a:xfrm>
            <a:off x="6800850" y="7629525"/>
            <a:ext cx="723900" cy="7239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="" xmlns:asvg="http://schemas.microsoft.com/office/drawing/2016/SVG/main" r:embed="rId58"/>
              </a:ext>
            </a:extLst>
          </a:blip>
          <a:srcRect/>
          <a:stretch/>
        </p:blipFill>
        <p:spPr>
          <a:xfrm>
            <a:off x="5524500" y="7629525"/>
            <a:ext cx="723900" cy="7239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="" xmlns:asvg="http://schemas.microsoft.com/office/drawing/2016/SVG/main" r:embed="rId60"/>
              </a:ext>
            </a:extLst>
          </a:blip>
          <a:srcRect/>
          <a:stretch/>
        </p:blipFill>
        <p:spPr>
          <a:xfrm>
            <a:off x="4248150" y="7629525"/>
            <a:ext cx="723900" cy="7239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="" xmlns:asvg="http://schemas.microsoft.com/office/drawing/2016/SVG/main" r:embed="rId62"/>
              </a:ext>
            </a:extLst>
          </a:blip>
          <a:srcRect/>
          <a:stretch/>
        </p:blipFill>
        <p:spPr>
          <a:xfrm>
            <a:off x="2971800" y="7629525"/>
            <a:ext cx="723900" cy="7239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="" xmlns:asvg="http://schemas.microsoft.com/office/drawing/2016/SVG/main" r:embed="rId64"/>
              </a:ext>
            </a:extLst>
          </a:blip>
          <a:srcRect/>
          <a:stretch/>
        </p:blipFill>
        <p:spPr>
          <a:xfrm>
            <a:off x="10629900" y="3324225"/>
            <a:ext cx="723900" cy="72390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="" xmlns:asvg="http://schemas.microsoft.com/office/drawing/2016/SVG/main" r:embed="rId66"/>
              </a:ext>
            </a:extLst>
          </a:blip>
          <a:srcRect/>
          <a:stretch/>
        </p:blipFill>
        <p:spPr>
          <a:xfrm>
            <a:off x="11906250" y="3324225"/>
            <a:ext cx="723900" cy="723900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="" xmlns:asvg="http://schemas.microsoft.com/office/drawing/2016/SVG/main" r:embed="rId68"/>
              </a:ext>
            </a:extLst>
          </a:blip>
          <a:srcRect/>
          <a:stretch/>
        </p:blipFill>
        <p:spPr>
          <a:xfrm>
            <a:off x="13182600" y="3324225"/>
            <a:ext cx="723900" cy="72390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="" xmlns:asvg="http://schemas.microsoft.com/office/drawing/2016/SVG/main" r:embed="rId70"/>
              </a:ext>
            </a:extLst>
          </a:blip>
          <a:srcRect/>
          <a:stretch/>
        </p:blipFill>
        <p:spPr>
          <a:xfrm>
            <a:off x="14458950" y="3324225"/>
            <a:ext cx="723900" cy="723900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="" xmlns:asvg="http://schemas.microsoft.com/office/drawing/2016/SVG/main" r:embed="rId72"/>
              </a:ext>
            </a:extLst>
          </a:blip>
          <a:srcRect/>
          <a:stretch/>
        </p:blipFill>
        <p:spPr>
          <a:xfrm>
            <a:off x="10629900" y="4724400"/>
            <a:ext cx="723900" cy="714375"/>
          </a:xfrm>
          <a:prstGeom prst="rect">
            <a:avLst/>
          </a:prstGeom>
        </p:spPr>
      </p:pic>
      <p:pic>
        <p:nvPicPr>
          <p:cNvPr id="37" name="Image 35" descr="preencoded.png"/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="" xmlns:asvg="http://schemas.microsoft.com/office/drawing/2016/SVG/main" r:embed="rId74"/>
              </a:ext>
            </a:extLst>
          </a:blip>
          <a:srcRect/>
          <a:stretch/>
        </p:blipFill>
        <p:spPr>
          <a:xfrm>
            <a:off x="14458950" y="1924050"/>
            <a:ext cx="723900" cy="723900"/>
          </a:xfrm>
          <a:prstGeom prst="rect">
            <a:avLst/>
          </a:prstGeom>
        </p:spPr>
      </p:pic>
      <p:pic>
        <p:nvPicPr>
          <p:cNvPr id="38" name="Image 36" descr="preencoded.png"/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="" xmlns:asvg="http://schemas.microsoft.com/office/drawing/2016/SVG/main" r:embed="rId76"/>
              </a:ext>
            </a:extLst>
          </a:blip>
          <a:srcRect/>
          <a:stretch/>
        </p:blipFill>
        <p:spPr>
          <a:xfrm>
            <a:off x="13182600" y="1924050"/>
            <a:ext cx="723900" cy="723900"/>
          </a:xfrm>
          <a:prstGeom prst="rect">
            <a:avLst/>
          </a:prstGeom>
        </p:spPr>
      </p:pic>
      <p:pic>
        <p:nvPicPr>
          <p:cNvPr id="39" name="Image 37" descr="preencoded.png"/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="" xmlns:asvg="http://schemas.microsoft.com/office/drawing/2016/SVG/main" r:embed="rId78"/>
              </a:ext>
            </a:extLst>
          </a:blip>
          <a:srcRect/>
          <a:stretch/>
        </p:blipFill>
        <p:spPr>
          <a:xfrm>
            <a:off x="10629900" y="1924050"/>
            <a:ext cx="723900" cy="723900"/>
          </a:xfrm>
          <a:prstGeom prst="rect">
            <a:avLst/>
          </a:prstGeom>
        </p:spPr>
      </p:pic>
      <p:pic>
        <p:nvPicPr>
          <p:cNvPr id="40" name="Image 38" descr="preencoded.png"/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="" xmlns:asvg="http://schemas.microsoft.com/office/drawing/2016/SVG/main" r:embed="rId80"/>
              </a:ext>
            </a:extLst>
          </a:blip>
          <a:srcRect/>
          <a:stretch/>
        </p:blipFill>
        <p:spPr>
          <a:xfrm>
            <a:off x="11906250" y="1924050"/>
            <a:ext cx="723900" cy="723900"/>
          </a:xfrm>
          <a:prstGeom prst="rect">
            <a:avLst/>
          </a:prstGeom>
        </p:spPr>
      </p:pic>
      <p:pic>
        <p:nvPicPr>
          <p:cNvPr id="41" name="Image 39" descr="preencoded.png"/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="" xmlns:asvg="http://schemas.microsoft.com/office/drawing/2016/SVG/main" r:embed="rId82"/>
              </a:ext>
            </a:extLst>
          </a:blip>
          <a:srcRect/>
          <a:stretch/>
        </p:blipFill>
        <p:spPr>
          <a:xfrm>
            <a:off x="11906250" y="4724400"/>
            <a:ext cx="723900" cy="714375"/>
          </a:xfrm>
          <a:prstGeom prst="rect">
            <a:avLst/>
          </a:prstGeom>
        </p:spPr>
      </p:pic>
      <p:pic>
        <p:nvPicPr>
          <p:cNvPr id="42" name="Image 40" descr="preencoded.png"/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="" xmlns:asvg="http://schemas.microsoft.com/office/drawing/2016/SVG/main" r:embed="rId84"/>
              </a:ext>
            </a:extLst>
          </a:blip>
          <a:srcRect/>
          <a:stretch/>
        </p:blipFill>
        <p:spPr>
          <a:xfrm>
            <a:off x="13182600" y="4724400"/>
            <a:ext cx="723900" cy="714375"/>
          </a:xfrm>
          <a:prstGeom prst="rect">
            <a:avLst/>
          </a:prstGeom>
        </p:spPr>
      </p:pic>
      <p:pic>
        <p:nvPicPr>
          <p:cNvPr id="43" name="Image 41" descr="preencoded.png"/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="" xmlns:asvg="http://schemas.microsoft.com/office/drawing/2016/SVG/main" r:embed="rId86"/>
              </a:ext>
            </a:extLst>
          </a:blip>
          <a:srcRect/>
          <a:stretch/>
        </p:blipFill>
        <p:spPr>
          <a:xfrm>
            <a:off x="14458950" y="4724400"/>
            <a:ext cx="695325" cy="714375"/>
          </a:xfrm>
          <a:prstGeom prst="rect">
            <a:avLst/>
          </a:prstGeom>
        </p:spPr>
      </p:pic>
      <p:pic>
        <p:nvPicPr>
          <p:cNvPr id="44" name="Image 42" descr="preencoded.png"/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="" xmlns:asvg="http://schemas.microsoft.com/office/drawing/2016/SVG/main" r:embed="rId88"/>
              </a:ext>
            </a:extLst>
          </a:blip>
          <a:srcRect/>
          <a:stretch/>
        </p:blipFill>
        <p:spPr>
          <a:xfrm>
            <a:off x="10629900" y="6172200"/>
            <a:ext cx="723900" cy="723900"/>
          </a:xfrm>
          <a:prstGeom prst="rect">
            <a:avLst/>
          </a:prstGeom>
        </p:spPr>
      </p:pic>
      <p:pic>
        <p:nvPicPr>
          <p:cNvPr id="45" name="Image 43" descr="preencoded.png"/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="" xmlns:asvg="http://schemas.microsoft.com/office/drawing/2016/SVG/main" r:embed="rId90"/>
              </a:ext>
            </a:extLst>
          </a:blip>
          <a:srcRect/>
          <a:stretch/>
        </p:blipFill>
        <p:spPr>
          <a:xfrm>
            <a:off x="14468475" y="6172200"/>
            <a:ext cx="695325" cy="723900"/>
          </a:xfrm>
          <a:prstGeom prst="rect">
            <a:avLst/>
          </a:prstGeom>
        </p:spPr>
      </p:pic>
      <p:pic>
        <p:nvPicPr>
          <p:cNvPr id="46" name="Image 44" descr="preencoded.png"/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="" xmlns:asvg="http://schemas.microsoft.com/office/drawing/2016/SVG/main" r:embed="rId92"/>
              </a:ext>
            </a:extLst>
          </a:blip>
          <a:srcRect/>
          <a:stretch/>
        </p:blipFill>
        <p:spPr>
          <a:xfrm>
            <a:off x="13134975" y="6172200"/>
            <a:ext cx="723900" cy="723900"/>
          </a:xfrm>
          <a:prstGeom prst="rect">
            <a:avLst/>
          </a:prstGeom>
        </p:spPr>
      </p:pic>
      <p:pic>
        <p:nvPicPr>
          <p:cNvPr id="47" name="Image 45" descr="preencoded.png"/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="" xmlns:asvg="http://schemas.microsoft.com/office/drawing/2016/SVG/main" r:embed="rId94"/>
              </a:ext>
            </a:extLst>
          </a:blip>
          <a:srcRect/>
          <a:stretch/>
        </p:blipFill>
        <p:spPr>
          <a:xfrm>
            <a:off x="11772900" y="6115050"/>
            <a:ext cx="876300" cy="838200"/>
          </a:xfrm>
          <a:prstGeom prst="rect">
            <a:avLst/>
          </a:prstGeom>
        </p:spPr>
      </p:pic>
      <p:pic>
        <p:nvPicPr>
          <p:cNvPr id="48" name="Image 46" descr="preencoded.png"/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="" xmlns:asvg="http://schemas.microsoft.com/office/drawing/2016/SVG/main" r:embed="rId96"/>
              </a:ext>
            </a:extLst>
          </a:blip>
          <a:srcRect/>
          <a:stretch/>
        </p:blipFill>
        <p:spPr>
          <a:xfrm>
            <a:off x="13182600" y="7629525"/>
            <a:ext cx="695325" cy="723900"/>
          </a:xfrm>
          <a:prstGeom prst="rect">
            <a:avLst/>
          </a:prstGeom>
        </p:spPr>
      </p:pic>
      <p:pic>
        <p:nvPicPr>
          <p:cNvPr id="49" name="Image 47" descr="preencoded.png"/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="" xmlns:asvg="http://schemas.microsoft.com/office/drawing/2016/SVG/main" r:embed="rId98"/>
              </a:ext>
            </a:extLst>
          </a:blip>
          <a:srcRect/>
          <a:stretch/>
        </p:blipFill>
        <p:spPr>
          <a:xfrm>
            <a:off x="11906250" y="7629525"/>
            <a:ext cx="723900" cy="723900"/>
          </a:xfrm>
          <a:prstGeom prst="rect">
            <a:avLst/>
          </a:prstGeom>
        </p:spPr>
      </p:pic>
      <p:pic>
        <p:nvPicPr>
          <p:cNvPr id="50" name="Image 48" descr="preencoded.png"/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="" xmlns:asvg="http://schemas.microsoft.com/office/drawing/2016/SVG/main" r:embed="rId100"/>
              </a:ext>
            </a:extLst>
          </a:blip>
          <a:srcRect/>
          <a:stretch/>
        </p:blipFill>
        <p:spPr>
          <a:xfrm>
            <a:off x="10629900" y="7629525"/>
            <a:ext cx="723900" cy="723900"/>
          </a:xfrm>
          <a:prstGeom prst="rect">
            <a:avLst/>
          </a:prstGeom>
        </p:spPr>
      </p:pic>
      <p:pic>
        <p:nvPicPr>
          <p:cNvPr id="51" name="Image 49" descr="preencoded.png"/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="" xmlns:asvg="http://schemas.microsoft.com/office/drawing/2016/SVG/main" r:embed="rId102"/>
              </a:ext>
            </a:extLst>
          </a:blip>
          <a:srcRect/>
          <a:stretch/>
        </p:blipFill>
        <p:spPr>
          <a:xfrm>
            <a:off x="14430375" y="7629525"/>
            <a:ext cx="714375" cy="723900"/>
          </a:xfrm>
          <a:prstGeom prst="rect">
            <a:avLst/>
          </a:prstGeom>
        </p:spPr>
      </p:pic>
      <p:pic>
        <p:nvPicPr>
          <p:cNvPr id="52" name="Image 50" descr="preencoded.png"/>
          <p:cNvPicPr>
            <a:picLocks noChangeAspect="1"/>
          </p:cNvPicPr>
          <p:nvPr/>
        </p:nvPicPr>
        <p:blipFill>
          <a:blip r:embed="rId103">
            <a:extLst>
              <a:ext uri="{96DAC541-7B7A-43D3-8B79-37D633B846F1}">
                <asvg:svgBlip xmlns="" xmlns:asvg="http://schemas.microsoft.com/office/drawing/2016/SVG/main" r:embed="rId104"/>
              </a:ext>
            </a:extLst>
          </a:blip>
          <a:srcRect/>
          <a:stretch/>
        </p:blipFill>
        <p:spPr>
          <a:xfrm>
            <a:off x="0" y="9372600"/>
            <a:ext cx="18288000" cy="914400"/>
          </a:xfrm>
          <a:prstGeom prst="rect">
            <a:avLst/>
          </a:prstGeom>
        </p:spPr>
      </p:pic>
      <p:pic>
        <p:nvPicPr>
          <p:cNvPr id="53" name="Image 51" descr="preencoded.png"/>
          <p:cNvPicPr>
            <a:picLocks noChangeAspect="1"/>
          </p:cNvPicPr>
          <p:nvPr/>
        </p:nvPicPr>
        <p:blipFill>
          <a:blip r:embed="rId105">
            <a:extLst>
              <a:ext uri="{96DAC541-7B7A-43D3-8B79-37D633B846F1}">
                <asvg:svgBlip xmlns="" xmlns:asvg="http://schemas.microsoft.com/office/drawing/2016/SVG/main" r:embed="rId106"/>
              </a:ext>
            </a:extLst>
          </a:blip>
          <a:srcRect/>
          <a:stretch/>
        </p:blipFill>
        <p:spPr>
          <a:xfrm>
            <a:off x="0" y="0"/>
            <a:ext cx="12658725" cy="923925"/>
          </a:xfrm>
          <a:prstGeom prst="rect">
            <a:avLst/>
          </a:prstGeom>
        </p:spPr>
      </p:pic>
      <p:pic>
        <p:nvPicPr>
          <p:cNvPr id="54" name="Image 52" descr="preencoded.png"/>
          <p:cNvPicPr>
            <a:picLocks noChangeAspect="1"/>
          </p:cNvPicPr>
          <p:nvPr/>
        </p:nvPicPr>
        <p:blipFill>
          <a:blip r:embed="rId107">
            <a:extLst>
              <a:ext uri="{96DAC541-7B7A-43D3-8B79-37D633B846F1}">
                <asvg:svgBlip xmlns="" xmlns:asvg="http://schemas.microsoft.com/office/drawing/2016/SVG/main" r:embed="rId108"/>
              </a:ext>
            </a:extLst>
          </a:blip>
          <a:srcRect/>
          <a:stretch/>
        </p:blipFill>
        <p:spPr>
          <a:xfrm>
            <a:off x="14335125" y="0"/>
            <a:ext cx="3952875" cy="914400"/>
          </a:xfrm>
          <a:prstGeom prst="rect">
            <a:avLst/>
          </a:prstGeom>
        </p:spPr>
      </p:pic>
      <p:pic>
        <p:nvPicPr>
          <p:cNvPr id="55" name="Image 53" descr="preencoded.png"/>
          <p:cNvPicPr>
            <a:picLocks noChangeAspect="1"/>
          </p:cNvPicPr>
          <p:nvPr/>
        </p:nvPicPr>
        <p:blipFill>
          <a:blip r:embed="rId109">
            <a:extLst>
              <a:ext uri="{96DAC541-7B7A-43D3-8B79-37D633B846F1}">
                <asvg:svgBlip xmlns="" xmlns:asvg="http://schemas.microsoft.com/office/drawing/2016/SVG/main" r:embed="rId110"/>
              </a:ext>
            </a:extLst>
          </a:blip>
          <a:srcRect/>
          <a:stretch/>
        </p:blipFill>
        <p:spPr>
          <a:xfrm>
            <a:off x="15363825" y="257175"/>
            <a:ext cx="1495430" cy="401920"/>
          </a:xfrm>
          <a:prstGeom prst="rect">
            <a:avLst/>
          </a:prstGeom>
        </p:spPr>
      </p:pic>
      <p:pic>
        <p:nvPicPr>
          <p:cNvPr id="56" name="Image 54" descr="preencoded.png"/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="" xmlns:asvg="http://schemas.microsoft.com/office/drawing/2016/SVG/main" r:embed="rId112"/>
              </a:ext>
            </a:extLst>
          </a:blip>
          <a:srcRect/>
          <a:stretch/>
        </p:blipFill>
        <p:spPr>
          <a:xfrm>
            <a:off x="13744870" y="0"/>
            <a:ext cx="916459" cy="923925"/>
          </a:xfrm>
          <a:prstGeom prst="rect">
            <a:avLst/>
          </a:prstGeom>
        </p:spPr>
      </p:pic>
      <p:pic>
        <p:nvPicPr>
          <p:cNvPr id="57" name="Image 55" descr="preencoded.png"/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="" xmlns:asvg="http://schemas.microsoft.com/office/drawing/2016/SVG/main" r:embed="rId113"/>
              </a:ext>
            </a:extLst>
          </a:blip>
          <a:srcRect/>
          <a:stretch/>
        </p:blipFill>
        <p:spPr>
          <a:xfrm>
            <a:off x="13192420" y="0"/>
            <a:ext cx="916459" cy="923925"/>
          </a:xfrm>
          <a:prstGeom prst="rect">
            <a:avLst/>
          </a:prstGeom>
        </p:spPr>
      </p:pic>
      <p:pic>
        <p:nvPicPr>
          <p:cNvPr id="58" name="Image 56" descr="preencoded.png"/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="" xmlns:asvg="http://schemas.microsoft.com/office/drawing/2016/SVG/main" r:embed="rId114"/>
              </a:ext>
            </a:extLst>
          </a:blip>
          <a:srcRect/>
          <a:stretch/>
        </p:blipFill>
        <p:spPr>
          <a:xfrm>
            <a:off x="12639970" y="0"/>
            <a:ext cx="916458" cy="923925"/>
          </a:xfrm>
          <a:prstGeom prst="rect">
            <a:avLst/>
          </a:prstGeom>
        </p:spPr>
      </p:pic>
      <p:pic>
        <p:nvPicPr>
          <p:cNvPr id="59" name="Image 57" descr="preencoded.png"/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="" xmlns:asvg="http://schemas.microsoft.com/office/drawing/2016/SVG/main" r:embed="rId116"/>
              </a:ext>
            </a:extLst>
          </a:blip>
          <a:srcRect/>
          <a:stretch/>
        </p:blipFill>
        <p:spPr>
          <a:xfrm>
            <a:off x="12087520" y="0"/>
            <a:ext cx="916458" cy="923925"/>
          </a:xfrm>
          <a:prstGeom prst="rect">
            <a:avLst/>
          </a:prstGeom>
        </p:spPr>
      </p:pic>
      <p:sp>
        <p:nvSpPr>
          <p:cNvPr id="60" name="Text 0"/>
          <p:cNvSpPr/>
          <p:nvPr/>
        </p:nvSpPr>
        <p:spPr>
          <a:xfrm>
            <a:off x="1400175" y="285750"/>
            <a:ext cx="38576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700"/>
              </a:lnSpc>
            </a:pPr>
            <a:r>
              <a:rPr lang="en-US" sz="2250" b="0" i="0" dirty="0">
                <a:solidFill>
                  <a:srgbClr val="303030"/>
                </a:solidFill>
                <a:latin typeface="Russo One" panose="02000503050000020004" pitchFamily="2" charset="0"/>
                <a:ea typeface="Russo One Regular" pitchFamily="34" charset="-122"/>
                <a:cs typeface="Russo One Regular" pitchFamily="34" charset="-120"/>
              </a:rPr>
              <a:t>ПОНЯТИЕ МЕНЕДЖМЕНТА</a:t>
            </a:r>
            <a:endParaRPr lang="en-US" sz="2250" dirty="0">
              <a:latin typeface="Russo One" panose="02000503050000020004" pitchFamily="2" charset="0"/>
            </a:endParaRPr>
          </a:p>
        </p:txBody>
      </p:sp>
      <p:sp>
        <p:nvSpPr>
          <p:cNvPr id="61" name="Text 1"/>
          <p:cNvSpPr/>
          <p:nvPr/>
        </p:nvSpPr>
        <p:spPr>
          <a:xfrm>
            <a:off x="1409700" y="9696450"/>
            <a:ext cx="53911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Владивосток, ул. Светланская, 167, каб. 410</a:t>
            </a:r>
            <a:endParaRPr lang="en-US" sz="1800" dirty="0"/>
          </a:p>
        </p:txBody>
      </p:sp>
      <p:sp>
        <p:nvSpPr>
          <p:cNvPr id="62" name="Text 2"/>
          <p:cNvSpPr/>
          <p:nvPr/>
        </p:nvSpPr>
        <p:spPr>
          <a:xfrm>
            <a:off x="15601950" y="9696450"/>
            <a:ext cx="12763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@dvexpert</a:t>
            </a:r>
            <a:endParaRPr lang="en-US" sz="1800" dirty="0"/>
          </a:p>
        </p:txBody>
      </p:sp>
      <p:sp>
        <p:nvSpPr>
          <p:cNvPr id="63" name="Text 3"/>
          <p:cNvSpPr/>
          <p:nvPr/>
        </p:nvSpPr>
        <p:spPr>
          <a:xfrm>
            <a:off x="7362825" y="9686925"/>
            <a:ext cx="37147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8 (423) 200 15 12, 8 (924) 730 15 12</a:t>
            </a:r>
            <a:endParaRPr lang="en-US" sz="1800" dirty="0"/>
          </a:p>
        </p:txBody>
      </p:sp>
      <p:sp>
        <p:nvSpPr>
          <p:cNvPr id="64" name="Text 4"/>
          <p:cNvSpPr/>
          <p:nvPr/>
        </p:nvSpPr>
        <p:spPr>
          <a:xfrm>
            <a:off x="12049125" y="9696450"/>
            <a:ext cx="26098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75"/>
              </a:lnSpc>
            </a:pPr>
            <a:r>
              <a:rPr lang="en-US" sz="1800" b="0" i="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dv-exepert@yandex.ru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893</Words>
  <Application>Microsoft Office PowerPoint</Application>
  <PresentationFormat>Произвольный</PresentationFormat>
  <Paragraphs>102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Montserrat Regular</vt:lpstr>
      <vt:lpstr>Russo One</vt:lpstr>
      <vt:lpstr>Russo One Regular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Darya</cp:lastModifiedBy>
  <cp:revision>7</cp:revision>
  <dcterms:created xsi:type="dcterms:W3CDTF">2022-12-12T13:06:05Z</dcterms:created>
  <dcterms:modified xsi:type="dcterms:W3CDTF">2022-12-12T23:11:48Z</dcterms:modified>
</cp:coreProperties>
</file>